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56" r:id="rId2"/>
    <p:sldId id="458" r:id="rId3"/>
    <p:sldId id="459" r:id="rId4"/>
    <p:sldId id="460" r:id="rId5"/>
    <p:sldId id="457" r:id="rId6"/>
    <p:sldId id="468" r:id="rId7"/>
    <p:sldId id="461" r:id="rId8"/>
    <p:sldId id="462" r:id="rId9"/>
    <p:sldId id="378" r:id="rId10"/>
    <p:sldId id="469" r:id="rId11"/>
    <p:sldId id="464" r:id="rId12"/>
    <p:sldId id="466" r:id="rId13"/>
    <p:sldId id="471" r:id="rId14"/>
    <p:sldId id="472" r:id="rId15"/>
    <p:sldId id="473" r:id="rId16"/>
    <p:sldId id="474" r:id="rId17"/>
    <p:sldId id="475" r:id="rId18"/>
    <p:sldId id="476" r:id="rId19"/>
    <p:sldId id="315" r:id="rId20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66FF"/>
    <a:srgbClr val="FF3300"/>
    <a:srgbClr val="0099FF"/>
    <a:srgbClr val="3399FF"/>
    <a:srgbClr val="CCECFF"/>
    <a:srgbClr val="FF99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6" autoAdjust="0"/>
    <p:restoredTop sz="94758" autoAdjust="0"/>
  </p:normalViewPr>
  <p:slideViewPr>
    <p:cSldViewPr>
      <p:cViewPr varScale="1">
        <p:scale>
          <a:sx n="64" d="100"/>
          <a:sy n="64" d="100"/>
        </p:scale>
        <p:origin x="6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C4DE1F73-32A5-4EC9-B5F0-50BF6D8D13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242FD05B-7793-4724-A11A-D48D0399BE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20" name="Rectangle 4">
            <a:extLst>
              <a:ext uri="{FF2B5EF4-FFF2-40B4-BE49-F238E27FC236}">
                <a16:creationId xmlns:a16="http://schemas.microsoft.com/office/drawing/2014/main" id="{3ECEDC14-4443-407D-B2C6-5C685A16E62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6021" name="Rectangle 5">
            <a:extLst>
              <a:ext uri="{FF2B5EF4-FFF2-40B4-BE49-F238E27FC236}">
                <a16:creationId xmlns:a16="http://schemas.microsoft.com/office/drawing/2014/main" id="{329FD088-BE18-4C15-87BC-17E5FF9145C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B4C36F-B28E-4081-B8F6-D4B8821EBAEE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BFCCF642-C7B5-45F4-AEDB-6A43415EBE7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1ECA1BAD-C048-4B25-BE81-B4F852A686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837C167B-C055-47D6-92A2-9152BAE17F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3" name="Rectangle 5">
            <a:extLst>
              <a:ext uri="{FF2B5EF4-FFF2-40B4-BE49-F238E27FC236}">
                <a16:creationId xmlns:a16="http://schemas.microsoft.com/office/drawing/2014/main" id="{94CF74AC-FA36-4BDF-940F-686E60FDB01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89094" name="Rectangle 6">
            <a:extLst>
              <a:ext uri="{FF2B5EF4-FFF2-40B4-BE49-F238E27FC236}">
                <a16:creationId xmlns:a16="http://schemas.microsoft.com/office/drawing/2014/main" id="{AAD0ADD3-BAE0-4903-BF26-310D143680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9095" name="Rectangle 7">
            <a:extLst>
              <a:ext uri="{FF2B5EF4-FFF2-40B4-BE49-F238E27FC236}">
                <a16:creationId xmlns:a16="http://schemas.microsoft.com/office/drawing/2014/main" id="{1B6A3407-D93F-490D-AA78-BA575986FB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188973-FA57-48E8-A0E4-1ED8A0F9102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6">
            <a:extLst>
              <a:ext uri="{FF2B5EF4-FFF2-40B4-BE49-F238E27FC236}">
                <a16:creationId xmlns:a16="http://schemas.microsoft.com/office/drawing/2014/main" id="{8B605D07-E5CF-442C-922B-63AEF962A79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2339" name="Rectangle 7">
            <a:extLst>
              <a:ext uri="{FF2B5EF4-FFF2-40B4-BE49-F238E27FC236}">
                <a16:creationId xmlns:a16="http://schemas.microsoft.com/office/drawing/2014/main" id="{D32E29CD-2E01-4E27-82F4-7B1F3D9B8E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B1BC415-B563-449D-A976-18873E1F492D}" type="slidenum">
              <a:rPr lang="en-US" altLang="ko-KR"/>
              <a:pPr eaLnBrk="1" hangingPunct="1"/>
              <a:t>1</a:t>
            </a:fld>
            <a:endParaRPr lang="en-US" altLang="ko-KR"/>
          </a:p>
        </p:txBody>
      </p:sp>
      <p:sp>
        <p:nvSpPr>
          <p:cNvPr id="142340" name="Rectangle 2">
            <a:extLst>
              <a:ext uri="{FF2B5EF4-FFF2-40B4-BE49-F238E27FC236}">
                <a16:creationId xmlns:a16="http://schemas.microsoft.com/office/drawing/2014/main" id="{4A28C8C4-757B-46EB-A76D-784D030D2B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1" name="Rectangle 3">
            <a:extLst>
              <a:ext uri="{FF2B5EF4-FFF2-40B4-BE49-F238E27FC236}">
                <a16:creationId xmlns:a16="http://schemas.microsoft.com/office/drawing/2014/main" id="{930AD889-21CD-48B2-98AE-D63F24D310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43F8C54-3BEB-4905-91E2-CC9D18620D68}"/>
              </a:ext>
            </a:extLst>
          </p:cNvPr>
          <p:cNvGrpSpPr>
            <a:grpSpLocks/>
          </p:cNvGrpSpPr>
          <p:nvPr/>
        </p:nvGrpSpPr>
        <p:grpSpPr bwMode="auto">
          <a:xfrm>
            <a:off x="0" y="6505575"/>
            <a:ext cx="9144000" cy="304800"/>
            <a:chOff x="0" y="4032"/>
            <a:chExt cx="4992" cy="144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14F196D9-1EE7-4384-8714-0FFA8E5F8E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" y="4026"/>
              <a:ext cx="2492" cy="145"/>
              <a:chOff x="-7" y="3924"/>
              <a:chExt cx="5760" cy="403"/>
            </a:xfrm>
          </p:grpSpPr>
          <p:sp>
            <p:nvSpPr>
              <p:cNvPr id="29" name="AutoShape 4" descr="좁은 수평선">
                <a:extLst>
                  <a:ext uri="{FF2B5EF4-FFF2-40B4-BE49-F238E27FC236}">
                    <a16:creationId xmlns:a16="http://schemas.microsoft.com/office/drawing/2014/main" id="{9DC90E03-198F-474F-A580-166261BFE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0" name="AutoShape 5" descr="좁은 수평선">
                <a:extLst>
                  <a:ext uri="{FF2B5EF4-FFF2-40B4-BE49-F238E27FC236}">
                    <a16:creationId xmlns:a16="http://schemas.microsoft.com/office/drawing/2014/main" id="{FCD8404D-5D0C-4BBC-87D2-CD8F776C5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1" name="AutoShape 6" descr="좁은 수평선">
                <a:extLst>
                  <a:ext uri="{FF2B5EF4-FFF2-40B4-BE49-F238E27FC236}">
                    <a16:creationId xmlns:a16="http://schemas.microsoft.com/office/drawing/2014/main" id="{712D8D73-74BA-4DE6-A1F6-FAA85EA9B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2" name="AutoShape 7" descr="좁은 수평선">
                <a:extLst>
                  <a:ext uri="{FF2B5EF4-FFF2-40B4-BE49-F238E27FC236}">
                    <a16:creationId xmlns:a16="http://schemas.microsoft.com/office/drawing/2014/main" id="{EAFC84FF-ECAD-41CA-B462-5A29900FA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3" name="AutoShape 8" descr="좁은 수평선">
                <a:extLst>
                  <a:ext uri="{FF2B5EF4-FFF2-40B4-BE49-F238E27FC236}">
                    <a16:creationId xmlns:a16="http://schemas.microsoft.com/office/drawing/2014/main" id="{3580D123-DDAB-476A-8696-1EADAA22E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4" name="AutoShape 9" descr="좁은 수평선">
                <a:extLst>
                  <a:ext uri="{FF2B5EF4-FFF2-40B4-BE49-F238E27FC236}">
                    <a16:creationId xmlns:a16="http://schemas.microsoft.com/office/drawing/2014/main" id="{BD402A51-A198-4032-9708-1D1B195A2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5" name="AutoShape 10" descr="좁은 수평선">
                <a:extLst>
                  <a:ext uri="{FF2B5EF4-FFF2-40B4-BE49-F238E27FC236}">
                    <a16:creationId xmlns:a16="http://schemas.microsoft.com/office/drawing/2014/main" id="{02CFFCB6-DEDD-46BB-BCB0-AAE26387B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6" name="AutoShape 11" descr="좁은 수평선">
                <a:extLst>
                  <a:ext uri="{FF2B5EF4-FFF2-40B4-BE49-F238E27FC236}">
                    <a16:creationId xmlns:a16="http://schemas.microsoft.com/office/drawing/2014/main" id="{3A88D336-4D82-4DB2-BC6C-547FFAB96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7" name="AutoShape 12" descr="좁은 수평선">
                <a:extLst>
                  <a:ext uri="{FF2B5EF4-FFF2-40B4-BE49-F238E27FC236}">
                    <a16:creationId xmlns:a16="http://schemas.microsoft.com/office/drawing/2014/main" id="{A485D049-7F94-41A2-A7FE-602FE147E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8" name="AutoShape 13" descr="좁은 수평선">
                <a:extLst>
                  <a:ext uri="{FF2B5EF4-FFF2-40B4-BE49-F238E27FC236}">
                    <a16:creationId xmlns:a16="http://schemas.microsoft.com/office/drawing/2014/main" id="{39B18E76-B18D-492F-92E9-1F6BFB37B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9" name="AutoShape 14" descr="좁은 수평선">
                <a:extLst>
                  <a:ext uri="{FF2B5EF4-FFF2-40B4-BE49-F238E27FC236}">
                    <a16:creationId xmlns:a16="http://schemas.microsoft.com/office/drawing/2014/main" id="{94F145CD-8A39-4CC3-BABC-91A4FD06D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0" name="AutoShape 15" descr="좁은 수평선">
                <a:extLst>
                  <a:ext uri="{FF2B5EF4-FFF2-40B4-BE49-F238E27FC236}">
                    <a16:creationId xmlns:a16="http://schemas.microsoft.com/office/drawing/2014/main" id="{2F96E8C1-9BB2-415C-A90A-46469FAEF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1" name="AutoShape 16" descr="좁은 수평선">
                <a:extLst>
                  <a:ext uri="{FF2B5EF4-FFF2-40B4-BE49-F238E27FC236}">
                    <a16:creationId xmlns:a16="http://schemas.microsoft.com/office/drawing/2014/main" id="{B75C858D-2137-4658-84AC-DCC4561A1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2" name="AutoShape 17" descr="좁은 수평선">
                <a:extLst>
                  <a:ext uri="{FF2B5EF4-FFF2-40B4-BE49-F238E27FC236}">
                    <a16:creationId xmlns:a16="http://schemas.microsoft.com/office/drawing/2014/main" id="{93820B03-99C9-4FE1-AFB8-4AE05BD0B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3" name="AutoShape 18" descr="좁은 수평선">
                <a:extLst>
                  <a:ext uri="{FF2B5EF4-FFF2-40B4-BE49-F238E27FC236}">
                    <a16:creationId xmlns:a16="http://schemas.microsoft.com/office/drawing/2014/main" id="{417B8EBB-B28E-4D9E-BC61-215454AA3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4" name="AutoShape 19" descr="좁은 수평선">
                <a:extLst>
                  <a:ext uri="{FF2B5EF4-FFF2-40B4-BE49-F238E27FC236}">
                    <a16:creationId xmlns:a16="http://schemas.microsoft.com/office/drawing/2014/main" id="{761743F5-34AD-4F19-A7AC-A703A60E4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5" name="AutoShape 20" descr="좁은 수평선">
                <a:extLst>
                  <a:ext uri="{FF2B5EF4-FFF2-40B4-BE49-F238E27FC236}">
                    <a16:creationId xmlns:a16="http://schemas.microsoft.com/office/drawing/2014/main" id="{88CF1BC4-2565-4E5F-A389-C94E26982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6" name="AutoShape 21" descr="좁은 수평선">
                <a:extLst>
                  <a:ext uri="{FF2B5EF4-FFF2-40B4-BE49-F238E27FC236}">
                    <a16:creationId xmlns:a16="http://schemas.microsoft.com/office/drawing/2014/main" id="{D0022E86-6193-4A7A-88F9-9C5704A50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7" name="AutoShape 22" descr="좁은 수평선">
                <a:extLst>
                  <a:ext uri="{FF2B5EF4-FFF2-40B4-BE49-F238E27FC236}">
                    <a16:creationId xmlns:a16="http://schemas.microsoft.com/office/drawing/2014/main" id="{F2B95F6A-022B-4B67-9EDA-28C69318F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8" name="AutoShape 23" descr="좁은 수평선">
                <a:extLst>
                  <a:ext uri="{FF2B5EF4-FFF2-40B4-BE49-F238E27FC236}">
                    <a16:creationId xmlns:a16="http://schemas.microsoft.com/office/drawing/2014/main" id="{9448AD9D-42BF-432D-B1D7-B6A72E234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9" name="AutoShape 24" descr="좁은 수평선">
                <a:extLst>
                  <a:ext uri="{FF2B5EF4-FFF2-40B4-BE49-F238E27FC236}">
                    <a16:creationId xmlns:a16="http://schemas.microsoft.com/office/drawing/2014/main" id="{409B0600-9D3E-40D3-9347-16606D229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0" name="AutoShape 25" descr="좁은 수평선">
                <a:extLst>
                  <a:ext uri="{FF2B5EF4-FFF2-40B4-BE49-F238E27FC236}">
                    <a16:creationId xmlns:a16="http://schemas.microsoft.com/office/drawing/2014/main" id="{845319A5-8F73-41C7-957F-A9A9588F8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6" name="Group 26">
              <a:extLst>
                <a:ext uri="{FF2B5EF4-FFF2-40B4-BE49-F238E27FC236}">
                  <a16:creationId xmlns:a16="http://schemas.microsoft.com/office/drawing/2014/main" id="{DFCE9791-BCC3-4DF7-AB9E-A805F5EC1F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9" y="4026"/>
              <a:ext cx="2492" cy="145"/>
              <a:chOff x="-7" y="3924"/>
              <a:chExt cx="5760" cy="403"/>
            </a:xfrm>
          </p:grpSpPr>
          <p:sp>
            <p:nvSpPr>
              <p:cNvPr id="7" name="AutoShape 27" descr="좁은 수평선">
                <a:extLst>
                  <a:ext uri="{FF2B5EF4-FFF2-40B4-BE49-F238E27FC236}">
                    <a16:creationId xmlns:a16="http://schemas.microsoft.com/office/drawing/2014/main" id="{4D63095F-C1DA-47F8-9C03-D0D91D6DD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8" name="AutoShape 28" descr="좁은 수평선">
                <a:extLst>
                  <a:ext uri="{FF2B5EF4-FFF2-40B4-BE49-F238E27FC236}">
                    <a16:creationId xmlns:a16="http://schemas.microsoft.com/office/drawing/2014/main" id="{CDB743B0-CB1F-43F7-AA32-A29D9EE52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9" name="AutoShape 29" descr="좁은 수평선">
                <a:extLst>
                  <a:ext uri="{FF2B5EF4-FFF2-40B4-BE49-F238E27FC236}">
                    <a16:creationId xmlns:a16="http://schemas.microsoft.com/office/drawing/2014/main" id="{67EDEE53-41BD-45B7-9CDF-49289F090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" name="AutoShape 30" descr="좁은 수평선">
                <a:extLst>
                  <a:ext uri="{FF2B5EF4-FFF2-40B4-BE49-F238E27FC236}">
                    <a16:creationId xmlns:a16="http://schemas.microsoft.com/office/drawing/2014/main" id="{2DE6D35B-94CD-4490-9C6B-6B39408B1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1" name="AutoShape 31" descr="좁은 수평선">
                <a:extLst>
                  <a:ext uri="{FF2B5EF4-FFF2-40B4-BE49-F238E27FC236}">
                    <a16:creationId xmlns:a16="http://schemas.microsoft.com/office/drawing/2014/main" id="{E97CBDFD-367F-451A-A650-DD052EDDF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2" name="AutoShape 32" descr="좁은 수평선">
                <a:extLst>
                  <a:ext uri="{FF2B5EF4-FFF2-40B4-BE49-F238E27FC236}">
                    <a16:creationId xmlns:a16="http://schemas.microsoft.com/office/drawing/2014/main" id="{9E1D5198-9754-444E-B460-E82259D3E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3" name="AutoShape 33" descr="좁은 수평선">
                <a:extLst>
                  <a:ext uri="{FF2B5EF4-FFF2-40B4-BE49-F238E27FC236}">
                    <a16:creationId xmlns:a16="http://schemas.microsoft.com/office/drawing/2014/main" id="{28EC1600-C2CA-4F59-A6D3-BEB477103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4" name="AutoShape 34" descr="좁은 수평선">
                <a:extLst>
                  <a:ext uri="{FF2B5EF4-FFF2-40B4-BE49-F238E27FC236}">
                    <a16:creationId xmlns:a16="http://schemas.microsoft.com/office/drawing/2014/main" id="{405D3893-018E-4A64-8215-AE4AB3082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5" name="AutoShape 35" descr="좁은 수평선">
                <a:extLst>
                  <a:ext uri="{FF2B5EF4-FFF2-40B4-BE49-F238E27FC236}">
                    <a16:creationId xmlns:a16="http://schemas.microsoft.com/office/drawing/2014/main" id="{21125C08-BB4D-4FAC-9C98-838E204EE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6" name="AutoShape 36" descr="좁은 수평선">
                <a:extLst>
                  <a:ext uri="{FF2B5EF4-FFF2-40B4-BE49-F238E27FC236}">
                    <a16:creationId xmlns:a16="http://schemas.microsoft.com/office/drawing/2014/main" id="{B8044A67-01F8-4E76-9216-120B6DEFA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7" name="AutoShape 37" descr="좁은 수평선">
                <a:extLst>
                  <a:ext uri="{FF2B5EF4-FFF2-40B4-BE49-F238E27FC236}">
                    <a16:creationId xmlns:a16="http://schemas.microsoft.com/office/drawing/2014/main" id="{38CF291F-1532-46D3-AE3E-B86A1440A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8" name="AutoShape 38" descr="좁은 수평선">
                <a:extLst>
                  <a:ext uri="{FF2B5EF4-FFF2-40B4-BE49-F238E27FC236}">
                    <a16:creationId xmlns:a16="http://schemas.microsoft.com/office/drawing/2014/main" id="{A511967C-4523-4A9A-A934-92A00D25B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9" name="AutoShape 39" descr="좁은 수평선">
                <a:extLst>
                  <a:ext uri="{FF2B5EF4-FFF2-40B4-BE49-F238E27FC236}">
                    <a16:creationId xmlns:a16="http://schemas.microsoft.com/office/drawing/2014/main" id="{0B5AE5B0-5A1D-47BD-87DB-FC0216AED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0" name="AutoShape 40" descr="좁은 수평선">
                <a:extLst>
                  <a:ext uri="{FF2B5EF4-FFF2-40B4-BE49-F238E27FC236}">
                    <a16:creationId xmlns:a16="http://schemas.microsoft.com/office/drawing/2014/main" id="{47EEE356-E238-495C-8CC9-91C4A0D3B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1" name="AutoShape 41" descr="좁은 수평선">
                <a:extLst>
                  <a:ext uri="{FF2B5EF4-FFF2-40B4-BE49-F238E27FC236}">
                    <a16:creationId xmlns:a16="http://schemas.microsoft.com/office/drawing/2014/main" id="{2A8B5153-38EE-4AFD-8A9C-9122294EB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2" name="AutoShape 42" descr="좁은 수평선">
                <a:extLst>
                  <a:ext uri="{FF2B5EF4-FFF2-40B4-BE49-F238E27FC236}">
                    <a16:creationId xmlns:a16="http://schemas.microsoft.com/office/drawing/2014/main" id="{356C3B78-C564-4D35-AD3D-8D2B37B22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3" name="AutoShape 43" descr="좁은 수평선">
                <a:extLst>
                  <a:ext uri="{FF2B5EF4-FFF2-40B4-BE49-F238E27FC236}">
                    <a16:creationId xmlns:a16="http://schemas.microsoft.com/office/drawing/2014/main" id="{A53D405A-2738-4522-89FB-2934BBF17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4" name="AutoShape 44" descr="좁은 수평선">
                <a:extLst>
                  <a:ext uri="{FF2B5EF4-FFF2-40B4-BE49-F238E27FC236}">
                    <a16:creationId xmlns:a16="http://schemas.microsoft.com/office/drawing/2014/main" id="{3B17EE06-24AC-4979-AC4D-B1D0FC89C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5" name="AutoShape 45" descr="좁은 수평선">
                <a:extLst>
                  <a:ext uri="{FF2B5EF4-FFF2-40B4-BE49-F238E27FC236}">
                    <a16:creationId xmlns:a16="http://schemas.microsoft.com/office/drawing/2014/main" id="{D65E5C62-0593-433A-83D4-B4CCAF51F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6" name="AutoShape 46" descr="좁은 수평선">
                <a:extLst>
                  <a:ext uri="{FF2B5EF4-FFF2-40B4-BE49-F238E27FC236}">
                    <a16:creationId xmlns:a16="http://schemas.microsoft.com/office/drawing/2014/main" id="{1E0D9447-68EA-4E28-8B7D-5E3A2250A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7" name="AutoShape 47" descr="좁은 수평선">
                <a:extLst>
                  <a:ext uri="{FF2B5EF4-FFF2-40B4-BE49-F238E27FC236}">
                    <a16:creationId xmlns:a16="http://schemas.microsoft.com/office/drawing/2014/main" id="{80BF492C-9369-4D2B-9471-7A4868732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8" name="AutoShape 48" descr="좁은 수평선">
                <a:extLst>
                  <a:ext uri="{FF2B5EF4-FFF2-40B4-BE49-F238E27FC236}">
                    <a16:creationId xmlns:a16="http://schemas.microsoft.com/office/drawing/2014/main" id="{77DB0E6E-0407-4392-84E6-C60BA21A5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51" name="Group 49">
            <a:extLst>
              <a:ext uri="{FF2B5EF4-FFF2-40B4-BE49-F238E27FC236}">
                <a16:creationId xmlns:a16="http://schemas.microsoft.com/office/drawing/2014/main" id="{08901153-BE5F-40A0-AD64-FED16D702C5B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362200"/>
            <a:ext cx="7924800" cy="762000"/>
            <a:chOff x="384" y="1488"/>
            <a:chExt cx="4992" cy="480"/>
          </a:xfrm>
        </p:grpSpPr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D560F568-F28C-40ED-944B-FE847699FB0C}"/>
                </a:ext>
              </a:extLst>
            </p:cNvPr>
            <p:cNvSpPr>
              <a:spLocks noChangeShapeType="1"/>
            </p:cNvSpPr>
            <p:nvPr/>
          </p:nvSpPr>
          <p:spPr bwMode="ltGray">
            <a:xfrm>
              <a:off x="483" y="1488"/>
              <a:ext cx="478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BF2A77CC-6735-429D-A123-3886414D196F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3" y="1968"/>
              <a:ext cx="4787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4" name="Group 52">
              <a:extLst>
                <a:ext uri="{FF2B5EF4-FFF2-40B4-BE49-F238E27FC236}">
                  <a16:creationId xmlns:a16="http://schemas.microsoft.com/office/drawing/2014/main" id="{CB382D69-BCEA-41B0-8496-369A5093E1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1513"/>
              <a:ext cx="507" cy="426"/>
              <a:chOff x="384" y="1513"/>
              <a:chExt cx="507" cy="426"/>
            </a:xfrm>
          </p:grpSpPr>
          <p:sp>
            <p:nvSpPr>
              <p:cNvPr id="64" name="AutoShape 53">
                <a:extLst>
                  <a:ext uri="{FF2B5EF4-FFF2-40B4-BE49-F238E27FC236}">
                    <a16:creationId xmlns:a16="http://schemas.microsoft.com/office/drawing/2014/main" id="{A880D356-9295-4E69-B55F-91378A50B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" y="1518"/>
                <a:ext cx="242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C78CC7D4-9F8C-4D06-8E84-242FEDC8C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513"/>
                <a:ext cx="242" cy="215"/>
              </a:xfrm>
              <a:custGeom>
                <a:avLst/>
                <a:gdLst>
                  <a:gd name="T0" fmla="*/ 112 w 196"/>
                  <a:gd name="T1" fmla="*/ 291 h 158"/>
                  <a:gd name="T2" fmla="*/ 299 w 196"/>
                  <a:gd name="T3" fmla="*/ 293 h 158"/>
                  <a:gd name="T4" fmla="*/ 177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335CE6C9-1B75-4092-B148-B9267BD9A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725"/>
                <a:ext cx="242" cy="211"/>
              </a:xfrm>
              <a:custGeom>
                <a:avLst/>
                <a:gdLst>
                  <a:gd name="T0" fmla="*/ 116 w 192"/>
                  <a:gd name="T1" fmla="*/ 1 h 157"/>
                  <a:gd name="T2" fmla="*/ 305 w 192"/>
                  <a:gd name="T3" fmla="*/ 0 h 157"/>
                  <a:gd name="T4" fmla="*/ 179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7" name="AutoShape 56">
                <a:extLst>
                  <a:ext uri="{FF2B5EF4-FFF2-40B4-BE49-F238E27FC236}">
                    <a16:creationId xmlns:a16="http://schemas.microsoft.com/office/drawing/2014/main" id="{DF2E43E0-AE3E-4DCD-AB9C-5E0FE5405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1513"/>
                <a:ext cx="172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8" name="Freeform 57">
                <a:extLst>
                  <a:ext uri="{FF2B5EF4-FFF2-40B4-BE49-F238E27FC236}">
                    <a16:creationId xmlns:a16="http://schemas.microsoft.com/office/drawing/2014/main" id="{BAD605B0-D713-489D-ADB6-47B1D580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1517"/>
                <a:ext cx="242" cy="211"/>
              </a:xfrm>
              <a:custGeom>
                <a:avLst/>
                <a:gdLst>
                  <a:gd name="T0" fmla="*/ 105 w 196"/>
                  <a:gd name="T1" fmla="*/ 282 h 158"/>
                  <a:gd name="T2" fmla="*/ 299 w 196"/>
                  <a:gd name="T3" fmla="*/ 282 h 158"/>
                  <a:gd name="T4" fmla="*/ 186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9" name="Freeform 58">
                <a:extLst>
                  <a:ext uri="{FF2B5EF4-FFF2-40B4-BE49-F238E27FC236}">
                    <a16:creationId xmlns:a16="http://schemas.microsoft.com/office/drawing/2014/main" id="{E8BDE82C-509F-4400-860F-ED417FD5F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" y="1725"/>
                <a:ext cx="245" cy="211"/>
              </a:xfrm>
              <a:custGeom>
                <a:avLst/>
                <a:gdLst>
                  <a:gd name="T0" fmla="*/ 107 w 194"/>
                  <a:gd name="T1" fmla="*/ 0 h 158"/>
                  <a:gd name="T2" fmla="*/ 309 w 194"/>
                  <a:gd name="T3" fmla="*/ 0 h 158"/>
                  <a:gd name="T4" fmla="*/ 19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0" name="Freeform 59">
                <a:extLst>
                  <a:ext uri="{FF2B5EF4-FFF2-40B4-BE49-F238E27FC236}">
                    <a16:creationId xmlns:a16="http://schemas.microsoft.com/office/drawing/2014/main" id="{1D555E13-B4B3-40C9-97C0-917AE1BD2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589"/>
                <a:ext cx="109" cy="136"/>
              </a:xfrm>
              <a:custGeom>
                <a:avLst/>
                <a:gdLst>
                  <a:gd name="T0" fmla="*/ 71 w 86"/>
                  <a:gd name="T1" fmla="*/ 0 h 102"/>
                  <a:gd name="T2" fmla="*/ 0 w 86"/>
                  <a:gd name="T3" fmla="*/ 181 h 102"/>
                  <a:gd name="T4" fmla="*/ 138 w 86"/>
                  <a:gd name="T5" fmla="*/ 181 h 102"/>
                  <a:gd name="T6" fmla="*/ 71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1" name="Freeform 60">
                <a:extLst>
                  <a:ext uri="{FF2B5EF4-FFF2-40B4-BE49-F238E27FC236}">
                    <a16:creationId xmlns:a16="http://schemas.microsoft.com/office/drawing/2014/main" id="{0EC19D3C-ED31-4894-9053-B33BDDDF8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725"/>
                <a:ext cx="109" cy="137"/>
              </a:xfrm>
              <a:custGeom>
                <a:avLst/>
                <a:gdLst>
                  <a:gd name="T0" fmla="*/ 67 w 86"/>
                  <a:gd name="T1" fmla="*/ 184 h 102"/>
                  <a:gd name="T2" fmla="*/ 0 w 86"/>
                  <a:gd name="T3" fmla="*/ 0 h 102"/>
                  <a:gd name="T4" fmla="*/ 138 w 86"/>
                  <a:gd name="T5" fmla="*/ 0 h 102"/>
                  <a:gd name="T6" fmla="*/ 67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55" name="Group 61">
              <a:extLst>
                <a:ext uri="{FF2B5EF4-FFF2-40B4-BE49-F238E27FC236}">
                  <a16:creationId xmlns:a16="http://schemas.microsoft.com/office/drawing/2014/main" id="{50F03CFD-7266-4C57-B030-7CE7A1C1AD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895" y="1513"/>
              <a:ext cx="481" cy="426"/>
              <a:chOff x="4895" y="1513"/>
              <a:chExt cx="481" cy="426"/>
            </a:xfrm>
          </p:grpSpPr>
          <p:sp>
            <p:nvSpPr>
              <p:cNvPr id="56" name="AutoShape 62">
                <a:extLst>
                  <a:ext uri="{FF2B5EF4-FFF2-40B4-BE49-F238E27FC236}">
                    <a16:creationId xmlns:a16="http://schemas.microsoft.com/office/drawing/2014/main" id="{D5014130-5BF2-4E14-AB9D-10C4FFD0B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0" y="1518"/>
                <a:ext cx="230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7" name="Freeform 63">
                <a:extLst>
                  <a:ext uri="{FF2B5EF4-FFF2-40B4-BE49-F238E27FC236}">
                    <a16:creationId xmlns:a16="http://schemas.microsoft.com/office/drawing/2014/main" id="{DA569585-882C-47C8-9AF5-FA05FC586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518"/>
                <a:ext cx="230" cy="210"/>
              </a:xfrm>
              <a:custGeom>
                <a:avLst/>
                <a:gdLst>
                  <a:gd name="T0" fmla="*/ 102 w 196"/>
                  <a:gd name="T1" fmla="*/ 278 h 158"/>
                  <a:gd name="T2" fmla="*/ 270 w 196"/>
                  <a:gd name="T3" fmla="*/ 279 h 158"/>
                  <a:gd name="T4" fmla="*/ 160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8" name="Freeform 64">
                <a:extLst>
                  <a:ext uri="{FF2B5EF4-FFF2-40B4-BE49-F238E27FC236}">
                    <a16:creationId xmlns:a16="http://schemas.microsoft.com/office/drawing/2014/main" id="{5D2CEC41-AC05-4DC5-B16F-3FFAEFA51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725"/>
                <a:ext cx="230" cy="211"/>
              </a:xfrm>
              <a:custGeom>
                <a:avLst/>
                <a:gdLst>
                  <a:gd name="T0" fmla="*/ 104 w 192"/>
                  <a:gd name="T1" fmla="*/ 1 h 157"/>
                  <a:gd name="T2" fmla="*/ 276 w 192"/>
                  <a:gd name="T3" fmla="*/ 0 h 157"/>
                  <a:gd name="T4" fmla="*/ 162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9" name="AutoShape 65">
                <a:extLst>
                  <a:ext uri="{FF2B5EF4-FFF2-40B4-BE49-F238E27FC236}">
                    <a16:creationId xmlns:a16="http://schemas.microsoft.com/office/drawing/2014/main" id="{57CC72C9-D000-47C0-93D8-AE8B001F0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5" y="1513"/>
                <a:ext cx="163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0" name="Freeform 66">
                <a:extLst>
                  <a:ext uri="{FF2B5EF4-FFF2-40B4-BE49-F238E27FC236}">
                    <a16:creationId xmlns:a16="http://schemas.microsoft.com/office/drawing/2014/main" id="{622FE71F-1926-4238-BD6F-6CF603897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6" y="1517"/>
                <a:ext cx="230" cy="211"/>
              </a:xfrm>
              <a:custGeom>
                <a:avLst/>
                <a:gdLst>
                  <a:gd name="T0" fmla="*/ 95 w 196"/>
                  <a:gd name="T1" fmla="*/ 282 h 158"/>
                  <a:gd name="T2" fmla="*/ 270 w 196"/>
                  <a:gd name="T3" fmla="*/ 282 h 158"/>
                  <a:gd name="T4" fmla="*/ 16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1" name="Freeform 67">
                <a:extLst>
                  <a:ext uri="{FF2B5EF4-FFF2-40B4-BE49-F238E27FC236}">
                    <a16:creationId xmlns:a16="http://schemas.microsoft.com/office/drawing/2014/main" id="{E6A5D4E5-F321-4C87-B5A1-6E688090F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725"/>
                <a:ext cx="232" cy="211"/>
              </a:xfrm>
              <a:custGeom>
                <a:avLst/>
                <a:gdLst>
                  <a:gd name="T0" fmla="*/ 96 w 194"/>
                  <a:gd name="T1" fmla="*/ 0 h 158"/>
                  <a:gd name="T2" fmla="*/ 277 w 194"/>
                  <a:gd name="T3" fmla="*/ 0 h 158"/>
                  <a:gd name="T4" fmla="*/ 17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2" name="Freeform 68">
                <a:extLst>
                  <a:ext uri="{FF2B5EF4-FFF2-40B4-BE49-F238E27FC236}">
                    <a16:creationId xmlns:a16="http://schemas.microsoft.com/office/drawing/2014/main" id="{F51BE33F-37CF-441C-96C6-309FCAD4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589"/>
                <a:ext cx="103" cy="136"/>
              </a:xfrm>
              <a:custGeom>
                <a:avLst/>
                <a:gdLst>
                  <a:gd name="T0" fmla="*/ 63 w 86"/>
                  <a:gd name="T1" fmla="*/ 0 h 102"/>
                  <a:gd name="T2" fmla="*/ 0 w 86"/>
                  <a:gd name="T3" fmla="*/ 181 h 102"/>
                  <a:gd name="T4" fmla="*/ 123 w 86"/>
                  <a:gd name="T5" fmla="*/ 181 h 102"/>
                  <a:gd name="T6" fmla="*/ 63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3" name="Freeform 69">
                <a:extLst>
                  <a:ext uri="{FF2B5EF4-FFF2-40B4-BE49-F238E27FC236}">
                    <a16:creationId xmlns:a16="http://schemas.microsoft.com/office/drawing/2014/main" id="{C945F6F3-42FC-49F2-B1E0-03690496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725"/>
                <a:ext cx="103" cy="137"/>
              </a:xfrm>
              <a:custGeom>
                <a:avLst/>
                <a:gdLst>
                  <a:gd name="T0" fmla="*/ 60 w 86"/>
                  <a:gd name="T1" fmla="*/ 184 h 102"/>
                  <a:gd name="T2" fmla="*/ 0 w 86"/>
                  <a:gd name="T3" fmla="*/ 0 h 102"/>
                  <a:gd name="T4" fmla="*/ 123 w 86"/>
                  <a:gd name="T5" fmla="*/ 0 h 102"/>
                  <a:gd name="T6" fmla="*/ 60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72" name="Text Box 75">
            <a:extLst>
              <a:ext uri="{FF2B5EF4-FFF2-40B4-BE49-F238E27FC236}">
                <a16:creationId xmlns:a16="http://schemas.microsoft.com/office/drawing/2014/main" id="{9E63FB97-FCB3-49BB-A3DD-7518F2EBE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325" y="1058863"/>
            <a:ext cx="184150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9pPr>
          </a:lstStyle>
          <a:p>
            <a:pPr latinLnBrk="0">
              <a:defRPr/>
            </a:pPr>
            <a:endParaRPr kumimoji="0" lang="en-US" altLang="fa-IR" dirty="0">
              <a:latin typeface="Arial" charset="0"/>
              <a:ea typeface="+mn-ea"/>
            </a:endParaRPr>
          </a:p>
        </p:txBody>
      </p:sp>
      <p:sp>
        <p:nvSpPr>
          <p:cNvPr id="5190" name="Rectangle 7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191" name="Rectangle 7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600"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3" name="Date Placeholder 72">
            <a:extLst>
              <a:ext uri="{FF2B5EF4-FFF2-40B4-BE49-F238E27FC236}">
                <a16:creationId xmlns:a16="http://schemas.microsoft.com/office/drawing/2014/main" id="{8802756A-40C0-4FFA-8703-5BDFEEB546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4" name="Footer Placeholder 73">
            <a:extLst>
              <a:ext uri="{FF2B5EF4-FFF2-40B4-BE49-F238E27FC236}">
                <a16:creationId xmlns:a16="http://schemas.microsoft.com/office/drawing/2014/main" id="{57040149-349E-4617-ABEE-24054E483F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5" name="Slide Number Placeholder 74">
            <a:extLst>
              <a:ext uri="{FF2B5EF4-FFF2-40B4-BE49-F238E27FC236}">
                <a16:creationId xmlns:a16="http://schemas.microsoft.com/office/drawing/2014/main" id="{985A80C2-047C-4B86-B8EC-7EA2DF0E28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FF1E4-7DEE-4CF2-81CF-FA670822A2F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224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C735C28A-D0BF-4801-87BA-DD17BD8BC09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2A650CF9-DDDC-4795-A314-45B692137C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734B3EA-0436-4B18-8ABF-1F074FFE77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A3EF-2626-43EB-9956-5323D18978D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6599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90D26626-93F6-4072-904B-41ECD6BD63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DD313B49-08A8-489C-8DA6-72B4093472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B57B4B75-0EF4-4ECB-A8BA-F11A9C3087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352F0-CFF9-4BBC-A259-6B9E0EF324CC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149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163FA48F-8FBF-4D51-8213-E54338B033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88B3AD28-9FD6-445A-B89B-17FA4643C6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171ECCC4-2D95-4953-8565-B98C29AC9D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A02FE-30DD-4D2E-992A-1C48ECB61F41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53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F5E15F58-1816-45E3-8BFA-F4F8588FFA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A9E9E46F-1970-4059-8477-A86797C052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FCB7A76-2BDA-40C4-BBFD-76C64D7F3B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D84A4-FBD1-420E-A301-BEB07437A9D6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0376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2DB367BC-57F8-4D5F-904E-49F8F52AF81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BE26790F-846D-45DB-B453-E09056F874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6445F657-2920-4B90-8C76-60BA673935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44A3D2-7DEC-49ED-B7B1-F9B15046A08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7741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D5EF9CBA-D63F-4A30-AE62-53397E735920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" name="Rectangle 72">
            <a:extLst>
              <a:ext uri="{FF2B5EF4-FFF2-40B4-BE49-F238E27FC236}">
                <a16:creationId xmlns:a16="http://schemas.microsoft.com/office/drawing/2014/main" id="{1C52223D-6B2C-4BC4-8288-0E95DA8B2B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9" name="Rectangle 73">
            <a:extLst>
              <a:ext uri="{FF2B5EF4-FFF2-40B4-BE49-F238E27FC236}">
                <a16:creationId xmlns:a16="http://schemas.microsoft.com/office/drawing/2014/main" id="{48D63BFC-A32E-4678-AB14-F76B43FB52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EBA42-390C-4BAF-8403-B4A3F714D4B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3742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1">
            <a:extLst>
              <a:ext uri="{FF2B5EF4-FFF2-40B4-BE49-F238E27FC236}">
                <a16:creationId xmlns:a16="http://schemas.microsoft.com/office/drawing/2014/main" id="{07532E76-0D19-49B5-8626-8C3109EEE7C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2">
            <a:extLst>
              <a:ext uri="{FF2B5EF4-FFF2-40B4-BE49-F238E27FC236}">
                <a16:creationId xmlns:a16="http://schemas.microsoft.com/office/drawing/2014/main" id="{78363778-42FB-4DCC-9022-C29074779B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3">
            <a:extLst>
              <a:ext uri="{FF2B5EF4-FFF2-40B4-BE49-F238E27FC236}">
                <a16:creationId xmlns:a16="http://schemas.microsoft.com/office/drawing/2014/main" id="{7DED6692-9D68-41B3-B2AA-9BA1CF9C61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341E2-8A07-4DA1-AB17-29D5339DE583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6109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1">
            <a:extLst>
              <a:ext uri="{FF2B5EF4-FFF2-40B4-BE49-F238E27FC236}">
                <a16:creationId xmlns:a16="http://schemas.microsoft.com/office/drawing/2014/main" id="{51E11AA5-121A-4844-BDFD-7F29EAEEFF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" name="Rectangle 72">
            <a:extLst>
              <a:ext uri="{FF2B5EF4-FFF2-40B4-BE49-F238E27FC236}">
                <a16:creationId xmlns:a16="http://schemas.microsoft.com/office/drawing/2014/main" id="{9DCD656B-10DE-4B3E-B7EF-07CBBF18CC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3">
            <a:extLst>
              <a:ext uri="{FF2B5EF4-FFF2-40B4-BE49-F238E27FC236}">
                <a16:creationId xmlns:a16="http://schemas.microsoft.com/office/drawing/2014/main" id="{13C8BAA9-3AB7-404C-AB4B-2E7E2F7E1F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910C76-456F-430F-A3D1-BBC88C04B5F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7496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ED03E1ED-E636-4AB5-82CE-38CA3B11B1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74B8B5F6-7A5E-4BFB-8F68-260BD564C0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448AB081-0D96-43F6-8E05-74EA17B293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F77D5E-49BC-4FC8-9208-4AC0F612E10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07484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1995A47D-D6D9-45AB-9648-20C6FEB03DF4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840418F9-2EC2-4E7E-AB54-46B9686255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529FBBDD-0F9D-4AD2-9547-C9DB8DA35F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F4718-71CB-453E-8D6A-D108314B4AA7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0051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C4ADDD80-3D4B-4C43-8B51-DBD2E7AB3694}"/>
              </a:ext>
            </a:extLst>
          </p:cNvPr>
          <p:cNvGrpSpPr>
            <a:grpSpLocks/>
          </p:cNvGrpSpPr>
          <p:nvPr/>
        </p:nvGrpSpPr>
        <p:grpSpPr bwMode="auto">
          <a:xfrm>
            <a:off x="0" y="6535738"/>
            <a:ext cx="9144000" cy="304800"/>
            <a:chOff x="0" y="4032"/>
            <a:chExt cx="4992" cy="144"/>
          </a:xfrm>
        </p:grpSpPr>
        <p:grpSp>
          <p:nvGrpSpPr>
            <p:cNvPr id="1052" name="Group 3" descr="좁은 수평선">
              <a:extLst>
                <a:ext uri="{FF2B5EF4-FFF2-40B4-BE49-F238E27FC236}">
                  <a16:creationId xmlns:a16="http://schemas.microsoft.com/office/drawing/2014/main" id="{5DE4DE9A-76C4-4B2D-8763-8EFC3C0443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032"/>
              <a:ext cx="2496" cy="144"/>
              <a:chOff x="0" y="3926"/>
              <a:chExt cx="5760" cy="399"/>
            </a:xfrm>
          </p:grpSpPr>
          <p:sp>
            <p:nvSpPr>
              <p:cNvPr id="1076" name="AutoShape 4" descr="좁은 수평선">
                <a:extLst>
                  <a:ext uri="{FF2B5EF4-FFF2-40B4-BE49-F238E27FC236}">
                    <a16:creationId xmlns:a16="http://schemas.microsoft.com/office/drawing/2014/main" id="{E1EFC04A-534B-459B-B89B-228AF32B4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7" name="AutoShape 5" descr="좁은 수평선">
                <a:extLst>
                  <a:ext uri="{FF2B5EF4-FFF2-40B4-BE49-F238E27FC236}">
                    <a16:creationId xmlns:a16="http://schemas.microsoft.com/office/drawing/2014/main" id="{715A1F9A-DCE4-4758-8B57-A426FD8F4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8" name="AutoShape 6" descr="좁은 수평선">
                <a:extLst>
                  <a:ext uri="{FF2B5EF4-FFF2-40B4-BE49-F238E27FC236}">
                    <a16:creationId xmlns:a16="http://schemas.microsoft.com/office/drawing/2014/main" id="{F8C8F249-ABA2-43BB-A61C-AE49FB645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9" name="AutoShape 7" descr="좁은 수평선">
                <a:extLst>
                  <a:ext uri="{FF2B5EF4-FFF2-40B4-BE49-F238E27FC236}">
                    <a16:creationId xmlns:a16="http://schemas.microsoft.com/office/drawing/2014/main" id="{A1150BD6-DA2E-4F69-8665-0D4836D89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0" name="AutoShape 8" descr="좁은 수평선">
                <a:extLst>
                  <a:ext uri="{FF2B5EF4-FFF2-40B4-BE49-F238E27FC236}">
                    <a16:creationId xmlns:a16="http://schemas.microsoft.com/office/drawing/2014/main" id="{1169AE3A-7F65-44E3-AC93-813AEC228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1" name="AutoShape 9" descr="좁은 수평선">
                <a:extLst>
                  <a:ext uri="{FF2B5EF4-FFF2-40B4-BE49-F238E27FC236}">
                    <a16:creationId xmlns:a16="http://schemas.microsoft.com/office/drawing/2014/main" id="{222FF36E-31E2-4BFB-959E-B2ECD1597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2" name="AutoShape 10" descr="좁은 수평선">
                <a:extLst>
                  <a:ext uri="{FF2B5EF4-FFF2-40B4-BE49-F238E27FC236}">
                    <a16:creationId xmlns:a16="http://schemas.microsoft.com/office/drawing/2014/main" id="{F8FBF34C-5046-43A5-A091-EA755956A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3" name="AutoShape 11" descr="좁은 수평선">
                <a:extLst>
                  <a:ext uri="{FF2B5EF4-FFF2-40B4-BE49-F238E27FC236}">
                    <a16:creationId xmlns:a16="http://schemas.microsoft.com/office/drawing/2014/main" id="{E2C8B8E9-7CED-43E8-85A7-2221EB7EE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4" name="AutoShape 12" descr="좁은 수평선">
                <a:extLst>
                  <a:ext uri="{FF2B5EF4-FFF2-40B4-BE49-F238E27FC236}">
                    <a16:creationId xmlns:a16="http://schemas.microsoft.com/office/drawing/2014/main" id="{01C96F33-B3A0-4386-8111-FBD06A320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5" name="AutoShape 13" descr="좁은 수평선">
                <a:extLst>
                  <a:ext uri="{FF2B5EF4-FFF2-40B4-BE49-F238E27FC236}">
                    <a16:creationId xmlns:a16="http://schemas.microsoft.com/office/drawing/2014/main" id="{D928DFD9-9B8F-4E04-B1F6-EFFDB4BF7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6" name="AutoShape 14" descr="좁은 수평선">
                <a:extLst>
                  <a:ext uri="{FF2B5EF4-FFF2-40B4-BE49-F238E27FC236}">
                    <a16:creationId xmlns:a16="http://schemas.microsoft.com/office/drawing/2014/main" id="{4784CE86-A397-4DD5-9EDC-8366478A9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7" name="AutoShape 15" descr="좁은 수평선">
                <a:extLst>
                  <a:ext uri="{FF2B5EF4-FFF2-40B4-BE49-F238E27FC236}">
                    <a16:creationId xmlns:a16="http://schemas.microsoft.com/office/drawing/2014/main" id="{711D90D3-0C18-4AB0-A71F-0A6FC28A4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8" name="AutoShape 16" descr="좁은 수평선">
                <a:extLst>
                  <a:ext uri="{FF2B5EF4-FFF2-40B4-BE49-F238E27FC236}">
                    <a16:creationId xmlns:a16="http://schemas.microsoft.com/office/drawing/2014/main" id="{B1718387-0F66-457B-94D4-BA5C0CE58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9" name="AutoShape 17" descr="좁은 수평선">
                <a:extLst>
                  <a:ext uri="{FF2B5EF4-FFF2-40B4-BE49-F238E27FC236}">
                    <a16:creationId xmlns:a16="http://schemas.microsoft.com/office/drawing/2014/main" id="{DBECE7A9-7AD2-457F-ACA7-A5CDC5D50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0" name="AutoShape 18" descr="좁은 수평선">
                <a:extLst>
                  <a:ext uri="{FF2B5EF4-FFF2-40B4-BE49-F238E27FC236}">
                    <a16:creationId xmlns:a16="http://schemas.microsoft.com/office/drawing/2014/main" id="{9A87C499-E499-449E-89F7-745DC7B3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1" name="AutoShape 19" descr="좁은 수평선">
                <a:extLst>
                  <a:ext uri="{FF2B5EF4-FFF2-40B4-BE49-F238E27FC236}">
                    <a16:creationId xmlns:a16="http://schemas.microsoft.com/office/drawing/2014/main" id="{6C66471C-B308-4359-BAEE-0F399D95E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2" name="AutoShape 20" descr="좁은 수평선">
                <a:extLst>
                  <a:ext uri="{FF2B5EF4-FFF2-40B4-BE49-F238E27FC236}">
                    <a16:creationId xmlns:a16="http://schemas.microsoft.com/office/drawing/2014/main" id="{0FB774F5-33E2-4C1B-A508-D701308C6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3" name="AutoShape 21" descr="좁은 수평선">
                <a:extLst>
                  <a:ext uri="{FF2B5EF4-FFF2-40B4-BE49-F238E27FC236}">
                    <a16:creationId xmlns:a16="http://schemas.microsoft.com/office/drawing/2014/main" id="{A0856726-E864-437F-B543-C74CF1E12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4" name="AutoShape 22" descr="좁은 수평선">
                <a:extLst>
                  <a:ext uri="{FF2B5EF4-FFF2-40B4-BE49-F238E27FC236}">
                    <a16:creationId xmlns:a16="http://schemas.microsoft.com/office/drawing/2014/main" id="{628BCF63-132C-4E17-8560-B690307D3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5" name="AutoShape 23" descr="좁은 수평선">
                <a:extLst>
                  <a:ext uri="{FF2B5EF4-FFF2-40B4-BE49-F238E27FC236}">
                    <a16:creationId xmlns:a16="http://schemas.microsoft.com/office/drawing/2014/main" id="{6304DBEB-17E8-41F0-9FE2-FE134EACC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6" name="AutoShape 24" descr="좁은 수평선">
                <a:extLst>
                  <a:ext uri="{FF2B5EF4-FFF2-40B4-BE49-F238E27FC236}">
                    <a16:creationId xmlns:a16="http://schemas.microsoft.com/office/drawing/2014/main" id="{A8F57820-CD4F-4C86-A874-C3388C9FA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7" name="AutoShape 25" descr="좁은 수평선">
                <a:extLst>
                  <a:ext uri="{FF2B5EF4-FFF2-40B4-BE49-F238E27FC236}">
                    <a16:creationId xmlns:a16="http://schemas.microsoft.com/office/drawing/2014/main" id="{D90C2651-0266-445D-956A-A367F77C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1053" name="Group 26" descr="좁은 수평선">
              <a:extLst>
                <a:ext uri="{FF2B5EF4-FFF2-40B4-BE49-F238E27FC236}">
                  <a16:creationId xmlns:a16="http://schemas.microsoft.com/office/drawing/2014/main" id="{56C9FC54-E91C-4AB5-944E-E6B8E951E8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4032"/>
              <a:ext cx="2496" cy="144"/>
              <a:chOff x="0" y="3926"/>
              <a:chExt cx="5760" cy="399"/>
            </a:xfrm>
          </p:grpSpPr>
          <p:sp>
            <p:nvSpPr>
              <p:cNvPr id="1054" name="AutoShape 27" descr="좁은 수평선">
                <a:extLst>
                  <a:ext uri="{FF2B5EF4-FFF2-40B4-BE49-F238E27FC236}">
                    <a16:creationId xmlns:a16="http://schemas.microsoft.com/office/drawing/2014/main" id="{211F1955-7BE0-499E-AE68-5B0657E00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5" name="AutoShape 28" descr="좁은 수평선">
                <a:extLst>
                  <a:ext uri="{FF2B5EF4-FFF2-40B4-BE49-F238E27FC236}">
                    <a16:creationId xmlns:a16="http://schemas.microsoft.com/office/drawing/2014/main" id="{AED8E556-A3C0-42FD-BBB2-010C105B7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6" name="AutoShape 29" descr="좁은 수평선">
                <a:extLst>
                  <a:ext uri="{FF2B5EF4-FFF2-40B4-BE49-F238E27FC236}">
                    <a16:creationId xmlns:a16="http://schemas.microsoft.com/office/drawing/2014/main" id="{2E3B5253-F8AF-49E1-8B8F-0F1DBB7E4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7" name="AutoShape 30" descr="좁은 수평선">
                <a:extLst>
                  <a:ext uri="{FF2B5EF4-FFF2-40B4-BE49-F238E27FC236}">
                    <a16:creationId xmlns:a16="http://schemas.microsoft.com/office/drawing/2014/main" id="{AF6E0020-62A3-4E65-A0F3-091AFEE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8" name="AutoShape 31" descr="좁은 수평선">
                <a:extLst>
                  <a:ext uri="{FF2B5EF4-FFF2-40B4-BE49-F238E27FC236}">
                    <a16:creationId xmlns:a16="http://schemas.microsoft.com/office/drawing/2014/main" id="{E51F34C8-6585-44D7-8E5E-45D7CE3B2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9" name="AutoShape 32" descr="좁은 수평선">
                <a:extLst>
                  <a:ext uri="{FF2B5EF4-FFF2-40B4-BE49-F238E27FC236}">
                    <a16:creationId xmlns:a16="http://schemas.microsoft.com/office/drawing/2014/main" id="{5B56FE77-6826-4345-8625-9BE9B9B58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0" name="AutoShape 33" descr="좁은 수평선">
                <a:extLst>
                  <a:ext uri="{FF2B5EF4-FFF2-40B4-BE49-F238E27FC236}">
                    <a16:creationId xmlns:a16="http://schemas.microsoft.com/office/drawing/2014/main" id="{29CDCA57-9A1D-41BA-A368-F9A7BB970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1" name="AutoShape 34" descr="좁은 수평선">
                <a:extLst>
                  <a:ext uri="{FF2B5EF4-FFF2-40B4-BE49-F238E27FC236}">
                    <a16:creationId xmlns:a16="http://schemas.microsoft.com/office/drawing/2014/main" id="{84445666-9A60-40AA-A20E-B011D4E4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2" name="AutoShape 35" descr="좁은 수평선">
                <a:extLst>
                  <a:ext uri="{FF2B5EF4-FFF2-40B4-BE49-F238E27FC236}">
                    <a16:creationId xmlns:a16="http://schemas.microsoft.com/office/drawing/2014/main" id="{8CA8C5C9-705B-4C10-B002-24E7B5368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3" name="AutoShape 36" descr="좁은 수평선">
                <a:extLst>
                  <a:ext uri="{FF2B5EF4-FFF2-40B4-BE49-F238E27FC236}">
                    <a16:creationId xmlns:a16="http://schemas.microsoft.com/office/drawing/2014/main" id="{D88B71CC-FB0A-4AFA-9D19-89C3D6CCD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4" name="AutoShape 37" descr="좁은 수평선">
                <a:extLst>
                  <a:ext uri="{FF2B5EF4-FFF2-40B4-BE49-F238E27FC236}">
                    <a16:creationId xmlns:a16="http://schemas.microsoft.com/office/drawing/2014/main" id="{34A862C5-F991-417E-9924-6ADCDEC7B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5" name="AutoShape 38" descr="좁은 수평선">
                <a:extLst>
                  <a:ext uri="{FF2B5EF4-FFF2-40B4-BE49-F238E27FC236}">
                    <a16:creationId xmlns:a16="http://schemas.microsoft.com/office/drawing/2014/main" id="{4C993570-AD6B-4CDC-9597-B0A268C7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6" name="AutoShape 39" descr="좁은 수평선">
                <a:extLst>
                  <a:ext uri="{FF2B5EF4-FFF2-40B4-BE49-F238E27FC236}">
                    <a16:creationId xmlns:a16="http://schemas.microsoft.com/office/drawing/2014/main" id="{BC0346D2-4008-4C5D-B096-33DFED684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7" name="AutoShape 40" descr="좁은 수평선">
                <a:extLst>
                  <a:ext uri="{FF2B5EF4-FFF2-40B4-BE49-F238E27FC236}">
                    <a16:creationId xmlns:a16="http://schemas.microsoft.com/office/drawing/2014/main" id="{F9FD6E72-C4DA-4E50-AFC4-C5011FEC9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8" name="AutoShape 41" descr="좁은 수평선">
                <a:extLst>
                  <a:ext uri="{FF2B5EF4-FFF2-40B4-BE49-F238E27FC236}">
                    <a16:creationId xmlns:a16="http://schemas.microsoft.com/office/drawing/2014/main" id="{8BE7B07E-D9F2-4E73-845E-6106AD9EE3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9" name="AutoShape 42" descr="좁은 수평선">
                <a:extLst>
                  <a:ext uri="{FF2B5EF4-FFF2-40B4-BE49-F238E27FC236}">
                    <a16:creationId xmlns:a16="http://schemas.microsoft.com/office/drawing/2014/main" id="{3D7F2E7E-7FF2-4BB8-8372-40AAB8784A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0" name="AutoShape 43" descr="좁은 수평선">
                <a:extLst>
                  <a:ext uri="{FF2B5EF4-FFF2-40B4-BE49-F238E27FC236}">
                    <a16:creationId xmlns:a16="http://schemas.microsoft.com/office/drawing/2014/main" id="{1FDC259D-9652-4619-B28E-DD2ED3A7B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1" name="AutoShape 44" descr="좁은 수평선">
                <a:extLst>
                  <a:ext uri="{FF2B5EF4-FFF2-40B4-BE49-F238E27FC236}">
                    <a16:creationId xmlns:a16="http://schemas.microsoft.com/office/drawing/2014/main" id="{6EB58B80-5666-4EF7-BEA0-8F084FD9C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2" name="AutoShape 45" descr="좁은 수평선">
                <a:extLst>
                  <a:ext uri="{FF2B5EF4-FFF2-40B4-BE49-F238E27FC236}">
                    <a16:creationId xmlns:a16="http://schemas.microsoft.com/office/drawing/2014/main" id="{9117F7F2-72AE-46B3-8A46-291DC5BDE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3" name="AutoShape 46" descr="좁은 수평선">
                <a:extLst>
                  <a:ext uri="{FF2B5EF4-FFF2-40B4-BE49-F238E27FC236}">
                    <a16:creationId xmlns:a16="http://schemas.microsoft.com/office/drawing/2014/main" id="{C1308214-7E41-498D-81B2-28686DBB8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4" name="AutoShape 47" descr="좁은 수평선">
                <a:extLst>
                  <a:ext uri="{FF2B5EF4-FFF2-40B4-BE49-F238E27FC236}">
                    <a16:creationId xmlns:a16="http://schemas.microsoft.com/office/drawing/2014/main" id="{7B0C6997-7FE6-4B77-A00B-63E82D61B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5" name="AutoShape 48" descr="좁은 수평선">
                <a:extLst>
                  <a:ext uri="{FF2B5EF4-FFF2-40B4-BE49-F238E27FC236}">
                    <a16:creationId xmlns:a16="http://schemas.microsoft.com/office/drawing/2014/main" id="{3621BF06-89B7-4F70-9B89-B89390483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1027" name="Group 49">
            <a:extLst>
              <a:ext uri="{FF2B5EF4-FFF2-40B4-BE49-F238E27FC236}">
                <a16:creationId xmlns:a16="http://schemas.microsoft.com/office/drawing/2014/main" id="{28E06560-0EF7-4F2B-A30F-0BE159ED0A2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33400"/>
            <a:ext cx="7900988" cy="609600"/>
            <a:chOff x="384" y="336"/>
            <a:chExt cx="4977" cy="384"/>
          </a:xfrm>
        </p:grpSpPr>
        <p:sp>
          <p:nvSpPr>
            <p:cNvPr id="1033" name="Line 50">
              <a:extLst>
                <a:ext uri="{FF2B5EF4-FFF2-40B4-BE49-F238E27FC236}">
                  <a16:creationId xmlns:a16="http://schemas.microsoft.com/office/drawing/2014/main" id="{A4F83CA0-E2AA-47AE-B896-42566834E358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0" y="720"/>
              <a:ext cx="48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034" name="Group 51">
              <a:extLst>
                <a:ext uri="{FF2B5EF4-FFF2-40B4-BE49-F238E27FC236}">
                  <a16:creationId xmlns:a16="http://schemas.microsoft.com/office/drawing/2014/main" id="{0CF4AE62-6373-460B-924E-958946BD599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336"/>
              <a:ext cx="402" cy="319"/>
              <a:chOff x="384" y="336"/>
              <a:chExt cx="402" cy="319"/>
            </a:xfrm>
          </p:grpSpPr>
          <p:sp>
            <p:nvSpPr>
              <p:cNvPr id="1044" name="AutoShape 52">
                <a:extLst>
                  <a:ext uri="{FF2B5EF4-FFF2-40B4-BE49-F238E27FC236}">
                    <a16:creationId xmlns:a16="http://schemas.microsoft.com/office/drawing/2014/main" id="{E21AA027-BE66-4FFD-BF55-4F2F2B7E0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5" name="Freeform 53">
                <a:extLst>
                  <a:ext uri="{FF2B5EF4-FFF2-40B4-BE49-F238E27FC236}">
                    <a16:creationId xmlns:a16="http://schemas.microsoft.com/office/drawing/2014/main" id="{2D3440AB-698C-4497-AC10-E8E53A674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6" name="Freeform 54">
                <a:extLst>
                  <a:ext uri="{FF2B5EF4-FFF2-40B4-BE49-F238E27FC236}">
                    <a16:creationId xmlns:a16="http://schemas.microsoft.com/office/drawing/2014/main" id="{BB272DC5-D659-48E7-971A-75339DEAB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7" name="AutoShape 55">
                <a:extLst>
                  <a:ext uri="{FF2B5EF4-FFF2-40B4-BE49-F238E27FC236}">
                    <a16:creationId xmlns:a16="http://schemas.microsoft.com/office/drawing/2014/main" id="{AC0813BB-DB2F-4785-9907-1C882344E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8" name="Freeform 56">
                <a:extLst>
                  <a:ext uri="{FF2B5EF4-FFF2-40B4-BE49-F238E27FC236}">
                    <a16:creationId xmlns:a16="http://schemas.microsoft.com/office/drawing/2014/main" id="{D8C15992-4A9C-4125-A5D8-09F3C62C9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9" name="Freeform 57">
                <a:extLst>
                  <a:ext uri="{FF2B5EF4-FFF2-40B4-BE49-F238E27FC236}">
                    <a16:creationId xmlns:a16="http://schemas.microsoft.com/office/drawing/2014/main" id="{78BC3484-DC55-4074-B8CA-4D71EC433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0" name="Freeform 58">
                <a:extLst>
                  <a:ext uri="{FF2B5EF4-FFF2-40B4-BE49-F238E27FC236}">
                    <a16:creationId xmlns:a16="http://schemas.microsoft.com/office/drawing/2014/main" id="{1A3EFE80-78E0-4C4D-BB9B-097F1EF88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1" name="Freeform 59">
                <a:extLst>
                  <a:ext uri="{FF2B5EF4-FFF2-40B4-BE49-F238E27FC236}">
                    <a16:creationId xmlns:a16="http://schemas.microsoft.com/office/drawing/2014/main" id="{2B19B46D-9ECD-43F6-8E8A-4EECD9B08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1035" name="Group 60">
              <a:extLst>
                <a:ext uri="{FF2B5EF4-FFF2-40B4-BE49-F238E27FC236}">
                  <a16:creationId xmlns:a16="http://schemas.microsoft.com/office/drawing/2014/main" id="{5D1AEF0A-3300-49A1-8A71-DAC2A42C7F3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59" y="336"/>
              <a:ext cx="402" cy="319"/>
              <a:chOff x="384" y="336"/>
              <a:chExt cx="402" cy="319"/>
            </a:xfrm>
          </p:grpSpPr>
          <p:sp>
            <p:nvSpPr>
              <p:cNvPr id="1036" name="AutoShape 61">
                <a:extLst>
                  <a:ext uri="{FF2B5EF4-FFF2-40B4-BE49-F238E27FC236}">
                    <a16:creationId xmlns:a16="http://schemas.microsoft.com/office/drawing/2014/main" id="{A123D637-E41D-4CD2-B632-C53FD2F5C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37" name="Freeform 62">
                <a:extLst>
                  <a:ext uri="{FF2B5EF4-FFF2-40B4-BE49-F238E27FC236}">
                    <a16:creationId xmlns:a16="http://schemas.microsoft.com/office/drawing/2014/main" id="{204CF6E6-871B-4846-9763-C2CDA6F45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8" name="Freeform 63">
                <a:extLst>
                  <a:ext uri="{FF2B5EF4-FFF2-40B4-BE49-F238E27FC236}">
                    <a16:creationId xmlns:a16="http://schemas.microsoft.com/office/drawing/2014/main" id="{222EFA94-AF04-46B9-A1ED-89D72D607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9" name="AutoShape 64">
                <a:extLst>
                  <a:ext uri="{FF2B5EF4-FFF2-40B4-BE49-F238E27FC236}">
                    <a16:creationId xmlns:a16="http://schemas.microsoft.com/office/drawing/2014/main" id="{37E4D3D9-A9B0-4F47-8CEE-51A23F288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0" name="Freeform 65">
                <a:extLst>
                  <a:ext uri="{FF2B5EF4-FFF2-40B4-BE49-F238E27FC236}">
                    <a16:creationId xmlns:a16="http://schemas.microsoft.com/office/drawing/2014/main" id="{F65E46B0-EC98-48A2-B862-15DBF2C67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1" name="Freeform 66">
                <a:extLst>
                  <a:ext uri="{FF2B5EF4-FFF2-40B4-BE49-F238E27FC236}">
                    <a16:creationId xmlns:a16="http://schemas.microsoft.com/office/drawing/2014/main" id="{9057ADCB-1495-45C0-8252-FB159F4C0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2" name="Freeform 67">
                <a:extLst>
                  <a:ext uri="{FF2B5EF4-FFF2-40B4-BE49-F238E27FC236}">
                    <a16:creationId xmlns:a16="http://schemas.microsoft.com/office/drawing/2014/main" id="{1DEB09D7-6033-467D-8414-ADA38281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3" name="Freeform 68">
                <a:extLst>
                  <a:ext uri="{FF2B5EF4-FFF2-40B4-BE49-F238E27FC236}">
                    <a16:creationId xmlns:a16="http://schemas.microsoft.com/office/drawing/2014/main" id="{87ABEF6B-E336-4E5E-BA87-87869B5B6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1028" name="Rectangle 69">
            <a:extLst>
              <a:ext uri="{FF2B5EF4-FFF2-40B4-BE49-F238E27FC236}">
                <a16:creationId xmlns:a16="http://schemas.microsoft.com/office/drawing/2014/main" id="{8344B820-1FD8-4F8C-A605-6507ADEF5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9" name="Rectangle 70">
            <a:extLst>
              <a:ext uri="{FF2B5EF4-FFF2-40B4-BE49-F238E27FC236}">
                <a16:creationId xmlns:a16="http://schemas.microsoft.com/office/drawing/2014/main" id="{F5E3B973-E31C-47ED-BDA4-4A4D8CF444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167" name="Rectangle 71">
            <a:extLst>
              <a:ext uri="{FF2B5EF4-FFF2-40B4-BE49-F238E27FC236}">
                <a16:creationId xmlns:a16="http://schemas.microsoft.com/office/drawing/2014/main" id="{156AA315-5D4F-4D45-B02A-30E621348412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8" name="Rectangle 72">
            <a:extLst>
              <a:ext uri="{FF2B5EF4-FFF2-40B4-BE49-F238E27FC236}">
                <a16:creationId xmlns:a16="http://schemas.microsoft.com/office/drawing/2014/main" id="{8EA503A2-DC0A-466C-89B6-DC02DEBEAE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9" name="Rectangle 73">
            <a:extLst>
              <a:ext uri="{FF2B5EF4-FFF2-40B4-BE49-F238E27FC236}">
                <a16:creationId xmlns:a16="http://schemas.microsoft.com/office/drawing/2014/main" id="{97FE0335-118B-44DE-A0C3-14F74ACCC6D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6F6817E0-74F3-4527-B847-ABF83D5A3C5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Gulim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v"/>
        <a:defRPr kumimoji="1" sz="3000">
          <a:solidFill>
            <a:schemeClr val="tx1"/>
          </a:solidFill>
          <a:latin typeface="+mn-lt"/>
          <a:ea typeface="Gulim" pitchFamily="34" charset="-127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600">
          <a:solidFill>
            <a:schemeClr val="tx1"/>
          </a:solidFill>
          <a:latin typeface="+mn-lt"/>
          <a:ea typeface="Gulim" pitchFamily="34" charset="-127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200">
          <a:solidFill>
            <a:schemeClr val="tx1"/>
          </a:solidFill>
          <a:latin typeface="+mn-lt"/>
          <a:ea typeface="Gulim" pitchFamily="34" charset="-127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>
            <a:extLst>
              <a:ext uri="{FF2B5EF4-FFF2-40B4-BE49-F238E27FC236}">
                <a16:creationId xmlns:a16="http://schemas.microsoft.com/office/drawing/2014/main" id="{2B3DC037-440E-4420-A062-736AAACCA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1" y="1052736"/>
            <a:ext cx="8229598" cy="58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i="1" dirty="0">
                <a:solidFill>
                  <a:schemeClr val="bg1"/>
                </a:solidFill>
                <a:latin typeface="+mn-lt"/>
                <a:cs typeface="Mj_Cordoba" panose="00000700000000000000" pitchFamily="2" charset="-78"/>
              </a:rPr>
              <a:t>Non-Newtonian Fluid Mechanics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dirty="0">
                <a:solidFill>
                  <a:schemeClr val="bg1"/>
                </a:solidFill>
                <a:latin typeface="+mn-lt"/>
                <a:cs typeface="Mj_TV Light" panose="020A0503020102020204" pitchFamily="18" charset="-78"/>
              </a:rPr>
              <a:t>(Part - V)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 Engineering Department,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Shahrood</a:t>
            </a: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University of Technology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M. </a:t>
            </a:r>
            <a:r>
              <a:rPr lang="en-US" altLang="fa-IR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Norouzi</a:t>
            </a:r>
            <a:endParaRPr lang="en-US" altLang="fa-IR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2021</a:t>
            </a:r>
          </a:p>
        </p:txBody>
      </p:sp>
      <p:sp>
        <p:nvSpPr>
          <p:cNvPr id="3075" name="Slide Number Placeholder 2">
            <a:extLst>
              <a:ext uri="{FF2B5EF4-FFF2-40B4-BE49-F238E27FC236}">
                <a16:creationId xmlns:a16="http://schemas.microsoft.com/office/drawing/2014/main" id="{CD14530C-BFD1-49C8-AAD5-CB30810B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1B1D9F0-F454-487A-8EA6-607EC0D3309A}" type="slidenum">
              <a:rPr kumimoji="0" lang="en-US" altLang="ko-KR"/>
              <a:pPr eaLnBrk="1" hangingPunct="1"/>
              <a:t>1</a:t>
            </a:fld>
            <a:endParaRPr kumimoji="0" lang="en-US" altLang="ko-KR"/>
          </a:p>
        </p:txBody>
      </p:sp>
      <p:pic>
        <p:nvPicPr>
          <p:cNvPr id="125954" name="Picture 2" descr="نتیجه تصویری برای society of rheology">
            <a:extLst>
              <a:ext uri="{FF2B5EF4-FFF2-40B4-BE49-F238E27FC236}">
                <a16:creationId xmlns:a16="http://schemas.microsoft.com/office/drawing/2014/main" id="{066EE32B-4F09-4E5F-8648-B9933DACC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14704"/>
            <a:ext cx="2836790" cy="1276063"/>
          </a:xfrm>
          <a:prstGeom prst="rect">
            <a:avLst/>
          </a:prstGeom>
          <a:noFill/>
        </p:spPr>
      </p:pic>
      <p:pic>
        <p:nvPicPr>
          <p:cNvPr id="125960" name="Picture 8" descr="نتیجه تصویری برای shahrood university of technology logo">
            <a:extLst>
              <a:ext uri="{FF2B5EF4-FFF2-40B4-BE49-F238E27FC236}">
                <a16:creationId xmlns:a16="http://schemas.microsoft.com/office/drawing/2014/main" id="{3ABFE97C-F2E5-499E-B7D9-5B7408179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146"/>
                    </a14:imgEffect>
                    <a14:imgEffect>
                      <a14:saturation sat="158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2" y="550752"/>
            <a:ext cx="1819275" cy="1114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07410AA-E12E-46C4-9E2D-CE70B1909B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Modeling the Effect of Temperature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917CDE-FA73-4DD2-BC8B-CAE4D7D61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24" y="1329072"/>
            <a:ext cx="7737351" cy="473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769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305905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07410AA-E12E-46C4-9E2D-CE70B1909B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The First Normal Stress Difference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D8FDBD-59B0-4E1C-B777-7E822B1B4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88" y="1412776"/>
            <a:ext cx="8071624" cy="471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840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07410AA-E12E-46C4-9E2D-CE70B1909B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The First Normal Stress Difference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8F0ED1-A7C1-4938-AE28-5CD46C8E8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166812"/>
            <a:ext cx="5857875" cy="45243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9BF09D-4425-4CE7-B3A5-7744C9CF1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088" y="5849556"/>
            <a:ext cx="7335824" cy="59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23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547C297-D7FD-4D2C-945B-BA2C43983C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 err="1"/>
              <a:t>Shearfree</a:t>
            </a:r>
            <a:r>
              <a:rPr lang="en-US" altLang="fa-IR" sz="2400" dirty="0"/>
              <a:t> Flow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5DF7C2-F33B-4813-92C1-5E5D8AF5EF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07484"/>
            <a:ext cx="8471018" cy="4587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68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547C297-D7FD-4D2C-945B-BA2C43983C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 err="1"/>
              <a:t>Shearfree</a:t>
            </a:r>
            <a:r>
              <a:rPr lang="en-US" altLang="fa-IR" sz="2400" dirty="0"/>
              <a:t> Flow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587F93-B38B-46A2-A133-93DEAD967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57" y="2564904"/>
            <a:ext cx="8754086" cy="4139912"/>
          </a:xfrm>
          <a:prstGeom prst="rect">
            <a:avLst/>
          </a:prstGeom>
        </p:spPr>
      </p:pic>
      <p:pic>
        <p:nvPicPr>
          <p:cNvPr id="5" name="Picture 2" descr="C:\Users\mnorouzi\Desktop\10.jpg">
            <a:extLst>
              <a:ext uri="{FF2B5EF4-FFF2-40B4-BE49-F238E27FC236}">
                <a16:creationId xmlns:a16="http://schemas.microsoft.com/office/drawing/2014/main" id="{D2C64F84-EAE1-47EF-8AF7-95F08B315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76431"/>
            <a:ext cx="7408567" cy="138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rrow: Up 2">
            <a:extLst>
              <a:ext uri="{FF2B5EF4-FFF2-40B4-BE49-F238E27FC236}">
                <a16:creationId xmlns:a16="http://schemas.microsoft.com/office/drawing/2014/main" id="{9306A4A6-D678-4AF2-8636-B12CE66AF809}"/>
              </a:ext>
            </a:extLst>
          </p:cNvPr>
          <p:cNvSpPr/>
          <p:nvPr/>
        </p:nvSpPr>
        <p:spPr bwMode="auto">
          <a:xfrm>
            <a:off x="899592" y="2564904"/>
            <a:ext cx="484632" cy="978408"/>
          </a:xfrm>
          <a:prstGeom prst="up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1416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547C297-D7FD-4D2C-945B-BA2C43983C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r>
              <a:rPr lang="en-US" sz="2400" dirty="0"/>
              <a:t>Some Tips on Elongational Viscosity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FE3CD3-10CE-44B9-B2B5-99200BEF2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89062"/>
            <a:ext cx="85153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64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F547C297-D7FD-4D2C-945B-BA2C43983C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sz="2400" dirty="0"/>
              <a:t>Elongational Viscosity</a:t>
            </a:r>
            <a:endParaRPr lang="en-US" altLang="fa-IR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B63206-D444-45E1-9958-7808AAE03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268760"/>
            <a:ext cx="8229600" cy="538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732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71A0C152-528B-49E8-B29A-AB85543FED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sz="2400" dirty="0"/>
              <a:t>Elongational Viscosity</a:t>
            </a:r>
            <a:endParaRPr lang="en-US" altLang="fa-IR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6620BB-2D13-4E4D-A942-44519869D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79537"/>
            <a:ext cx="79152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5766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71A0C152-528B-49E8-B29A-AB85543FED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sz="2400" dirty="0"/>
              <a:t>Elongational Viscosity</a:t>
            </a:r>
            <a:endParaRPr lang="en-US" altLang="fa-IR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195607-D86D-4996-B4E4-DAB4D41D6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77105"/>
            <a:ext cx="89535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076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3">
            <a:extLst>
              <a:ext uri="{FF2B5EF4-FFF2-40B4-BE49-F238E27FC236}">
                <a16:creationId xmlns:a16="http://schemas.microsoft.com/office/drawing/2014/main" id="{D3D8DE90-FB18-4424-BE5C-D0F2D08871B8}"/>
              </a:ext>
            </a:extLst>
          </p:cNvPr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fa-IR" sz="5400" dirty="0">
                <a:latin typeface="Ferro Rosso" pitchFamily="2" charset="0"/>
                <a:cs typeface="2  Sara" panose="00000400000000000000" pitchFamily="2" charset="-78"/>
              </a:rPr>
              <a:t>The End</a:t>
            </a:r>
          </a:p>
        </p:txBody>
      </p:sp>
      <p:pic>
        <p:nvPicPr>
          <p:cNvPr id="5" name="Picture 2" descr="It will be worth-it in the end | Hd galaxy wallpaper, Galaxy ...">
            <a:extLst>
              <a:ext uri="{FF2B5EF4-FFF2-40B4-BE49-F238E27FC236}">
                <a16:creationId xmlns:a16="http://schemas.microsoft.com/office/drawing/2014/main" id="{EEDEC839-939F-4605-A171-A3FA9618C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F19B55A6-5CA1-4B25-819E-601E536738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04813"/>
            <a:ext cx="8229600" cy="738187"/>
          </a:xfrm>
        </p:spPr>
        <p:txBody>
          <a:bodyPr/>
          <a:lstStyle/>
          <a:p>
            <a:pPr eaLnBrk="1" hangingPunct="1"/>
            <a:r>
              <a:rPr lang="en-US" altLang="fa-IR" sz="2400"/>
              <a:t>Visometric Flows &amp; Viscometric Functions</a:t>
            </a:r>
          </a:p>
        </p:txBody>
      </p:sp>
      <p:pic>
        <p:nvPicPr>
          <p:cNvPr id="54275" name="Picture 11" descr="Picture2">
            <a:extLst>
              <a:ext uri="{FF2B5EF4-FFF2-40B4-BE49-F238E27FC236}">
                <a16:creationId xmlns:a16="http://schemas.microsoft.com/office/drawing/2014/main" id="{67FC802C-E5E8-4CCC-BEF8-36D9CEE6E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4427537"/>
            <a:ext cx="57594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Text Box 14">
            <a:extLst>
              <a:ext uri="{FF2B5EF4-FFF2-40B4-BE49-F238E27FC236}">
                <a16:creationId xmlns:a16="http://schemas.microsoft.com/office/drawing/2014/main" id="{28A33DC7-CC54-4319-A9B1-D8D2C0665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424" y="1143000"/>
            <a:ext cx="8080375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v"/>
              <a:defRPr kumimoji="1" sz="3000">
                <a:solidFill>
                  <a:schemeClr val="tx1"/>
                </a:solidFill>
                <a:latin typeface="Times New Roman" pitchFamily="18" charset="0"/>
                <a:ea typeface="Gulim" pitchFamily="34" charset="-127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kumimoji="1" sz="2600">
                <a:solidFill>
                  <a:schemeClr val="tx1"/>
                </a:solidFill>
                <a:latin typeface="Times New Roman" pitchFamily="18" charset="0"/>
                <a:ea typeface="Gulim" pitchFamily="34" charset="-127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Char char="v"/>
              <a:defRPr kumimoji="1" sz="2200">
                <a:solidFill>
                  <a:schemeClr val="tx1"/>
                </a:solidFill>
                <a:latin typeface="Times New Roman" pitchFamily="18" charset="0"/>
                <a:ea typeface="Gulim" pitchFamily="34" charset="-127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 kumimoji="1" sz="2000">
                <a:solidFill>
                  <a:schemeClr val="tx1"/>
                </a:solidFill>
                <a:latin typeface="Times New Roman" pitchFamily="18" charset="0"/>
                <a:ea typeface="Gulim" pitchFamily="34" charset="-127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" pitchFamily="2" charset="2"/>
              <a:buChar char="v"/>
              <a:defRPr kumimoji="1" sz="2000">
                <a:solidFill>
                  <a:schemeClr val="tx1"/>
                </a:solidFill>
                <a:latin typeface="Times New Roman" pitchFamily="18" charset="0"/>
                <a:ea typeface="Gulim" pitchFamily="34" charset="-127"/>
                <a:cs typeface="Arial" pitchFamily="34" charset="0"/>
              </a:defRPr>
            </a:lvl5pPr>
            <a:lvl6pPr marL="25146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itchFamily="2" charset="2"/>
              <a:buChar char="v"/>
              <a:defRPr kumimoji="1" sz="2000">
                <a:solidFill>
                  <a:schemeClr val="tx1"/>
                </a:solidFill>
                <a:latin typeface="Times New Roman" pitchFamily="18" charset="0"/>
                <a:ea typeface="Gulim" pitchFamily="34" charset="-127"/>
                <a:cs typeface="Arial" pitchFamily="34" charset="0"/>
              </a:defRPr>
            </a:lvl6pPr>
            <a:lvl7pPr marL="29718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itchFamily="2" charset="2"/>
              <a:buChar char="v"/>
              <a:defRPr kumimoji="1" sz="2000">
                <a:solidFill>
                  <a:schemeClr val="tx1"/>
                </a:solidFill>
                <a:latin typeface="Times New Roman" pitchFamily="18" charset="0"/>
                <a:ea typeface="Gulim" pitchFamily="34" charset="-127"/>
                <a:cs typeface="Arial" pitchFamily="34" charset="0"/>
              </a:defRPr>
            </a:lvl7pPr>
            <a:lvl8pPr marL="3429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itchFamily="2" charset="2"/>
              <a:buChar char="v"/>
              <a:defRPr kumimoji="1" sz="2000">
                <a:solidFill>
                  <a:schemeClr val="tx1"/>
                </a:solidFill>
                <a:latin typeface="Times New Roman" pitchFamily="18" charset="0"/>
                <a:ea typeface="Gulim" pitchFamily="34" charset="-127"/>
                <a:cs typeface="Arial" pitchFamily="34" charset="0"/>
              </a:defRPr>
            </a:lvl8pPr>
            <a:lvl9pPr marL="3886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itchFamily="2" charset="2"/>
              <a:buChar char="v"/>
              <a:defRPr kumimoji="1" sz="2000">
                <a:solidFill>
                  <a:schemeClr val="tx1"/>
                </a:solidFill>
                <a:latin typeface="Times New Roman" pitchFamily="18" charset="0"/>
                <a:ea typeface="Gulim" pitchFamily="34" charset="-127"/>
                <a:cs typeface="Arial" pitchFamily="34" charset="0"/>
              </a:defRPr>
            </a:lvl9pPr>
          </a:lstStyle>
          <a:p>
            <a:pPr marL="0" indent="0" algn="just" eaLnBrk="1" hangingPunct="1">
              <a:spcBef>
                <a:spcPts val="600"/>
              </a:spcBef>
              <a:buClrTx/>
              <a:buFont typeface="Wingdings" pitchFamily="2" charset="2"/>
              <a:buNone/>
              <a:defRPr/>
            </a:pPr>
            <a:r>
              <a:rPr lang="en-US" altLang="fa-IR" sz="1800" dirty="0" err="1">
                <a:solidFill>
                  <a:srgbClr val="0033CC"/>
                </a:solidFill>
                <a:cs typeface="Times New Roman" pitchFamily="18" charset="0"/>
              </a:rPr>
              <a:t>Viscometric</a:t>
            </a:r>
            <a:r>
              <a:rPr lang="en-US" altLang="fa-IR" sz="1800" dirty="0">
                <a:solidFill>
                  <a:srgbClr val="0033CC"/>
                </a:solidFill>
                <a:cs typeface="Times New Roman" pitchFamily="18" charset="0"/>
              </a:rPr>
              <a:t> flows</a:t>
            </a:r>
            <a:r>
              <a:rPr lang="en-US" altLang="fa-IR" sz="1800" dirty="0">
                <a:cs typeface="Times New Roman" pitchFamily="18" charset="0"/>
              </a:rPr>
              <a:t> are motions that are locally equivalent to steady simple shearing</a:t>
            </a:r>
            <a:br>
              <a:rPr lang="en-US" altLang="fa-IR" sz="1800" dirty="0">
                <a:cs typeface="Times New Roman" pitchFamily="18" charset="0"/>
              </a:rPr>
            </a:br>
            <a:r>
              <a:rPr lang="en-US" altLang="fa-IR" sz="1800" dirty="0">
                <a:cs typeface="Times New Roman" pitchFamily="18" charset="0"/>
              </a:rPr>
              <a:t>motion at every particle. </a:t>
            </a:r>
          </a:p>
          <a:p>
            <a:pPr algn="just" eaLnBrk="1" hangingPunct="1">
              <a:spcBef>
                <a:spcPts val="600"/>
              </a:spcBef>
              <a:buClrTx/>
              <a:buFontTx/>
              <a:buAutoNum type="arabicPeriod"/>
              <a:defRPr/>
            </a:pPr>
            <a:r>
              <a:rPr lang="en-US" altLang="fa-IR" sz="1800" dirty="0">
                <a:cs typeface="Times New Roman" pitchFamily="18" charset="0"/>
              </a:rPr>
              <a:t>Shear flow of viscoelastic fluids is anisotropic.</a:t>
            </a:r>
          </a:p>
          <a:p>
            <a:pPr algn="just" eaLnBrk="1" hangingPunct="1">
              <a:spcBef>
                <a:spcPts val="600"/>
              </a:spcBef>
              <a:buClrTx/>
              <a:buFontTx/>
              <a:buAutoNum type="arabicPeriod"/>
              <a:defRPr/>
            </a:pPr>
            <a:r>
              <a:rPr lang="en-US" altLang="fa-IR" sz="1800" dirty="0">
                <a:cs typeface="Times New Roman" pitchFamily="18" charset="0"/>
              </a:rPr>
              <a:t>This anisotropic behavior objects </a:t>
            </a:r>
            <a:r>
              <a:rPr lang="en-US" altLang="fa-IR" sz="1800" dirty="0">
                <a:solidFill>
                  <a:srgbClr val="0033CC"/>
                </a:solidFill>
                <a:cs typeface="Times New Roman" pitchFamily="18" charset="0"/>
              </a:rPr>
              <a:t>normal stress differences</a:t>
            </a:r>
            <a:r>
              <a:rPr lang="en-US" altLang="fa-IR" sz="1800" dirty="0">
                <a:cs typeface="Times New Roman" pitchFamily="18" charset="0"/>
              </a:rPr>
              <a:t>.</a:t>
            </a:r>
          </a:p>
          <a:p>
            <a:pPr algn="just" eaLnBrk="1" hangingPunct="1">
              <a:spcBef>
                <a:spcPts val="600"/>
              </a:spcBef>
              <a:buClrTx/>
              <a:buFontTx/>
              <a:buAutoNum type="arabicPeriod"/>
              <a:defRPr/>
            </a:pPr>
            <a:r>
              <a:rPr lang="en-US" altLang="fa-IR" sz="1800" dirty="0">
                <a:cs typeface="Times New Roman" pitchFamily="18" charset="0"/>
              </a:rPr>
              <a:t>Unlike the shear stress, the </a:t>
            </a:r>
            <a:r>
              <a:rPr lang="en-US" altLang="fa-IR" sz="1800" dirty="0">
                <a:solidFill>
                  <a:srgbClr val="0033CC"/>
                </a:solidFill>
                <a:cs typeface="Times New Roman" pitchFamily="18" charset="0"/>
              </a:rPr>
              <a:t>normal stresses differences</a:t>
            </a:r>
            <a:r>
              <a:rPr lang="en-US" altLang="fa-IR" sz="1800" dirty="0">
                <a:cs typeface="Times New Roman" pitchFamily="18" charset="0"/>
              </a:rPr>
              <a:t> are even functions of shear rate.</a:t>
            </a:r>
          </a:p>
          <a:p>
            <a:pPr algn="just" eaLnBrk="1" hangingPunct="1">
              <a:spcBef>
                <a:spcPts val="600"/>
              </a:spcBef>
              <a:buClrTx/>
              <a:buFontTx/>
              <a:buAutoNum type="arabicPeriod"/>
              <a:defRPr/>
            </a:pPr>
            <a:r>
              <a:rPr lang="en-US" altLang="fa-IR" sz="1800" dirty="0">
                <a:cs typeface="Times New Roman" pitchFamily="18" charset="0"/>
              </a:rPr>
              <a:t>The </a:t>
            </a:r>
            <a:r>
              <a:rPr lang="en-US" altLang="fa-IR" sz="1800" dirty="0" err="1">
                <a:cs typeface="Times New Roman" pitchFamily="18" charset="0"/>
              </a:rPr>
              <a:t>viscometric</a:t>
            </a:r>
            <a:r>
              <a:rPr lang="en-US" altLang="fa-IR" sz="1800" dirty="0">
                <a:cs typeface="Times New Roman" pitchFamily="18" charset="0"/>
              </a:rPr>
              <a:t> functions (</a:t>
            </a:r>
            <a:r>
              <a:rPr lang="en-US" altLang="fa-IR" sz="1800" dirty="0">
                <a:solidFill>
                  <a:srgbClr val="0033CC"/>
                </a:solidFill>
                <a:cs typeface="Times New Roman" pitchFamily="18" charset="0"/>
              </a:rPr>
              <a:t>viscosity</a:t>
            </a:r>
            <a:r>
              <a:rPr lang="en-US" altLang="fa-IR" sz="1800" dirty="0">
                <a:cs typeface="Times New Roman" pitchFamily="18" charset="0"/>
              </a:rPr>
              <a:t> and </a:t>
            </a:r>
            <a:r>
              <a:rPr lang="en-US" altLang="fa-IR" sz="1800" dirty="0">
                <a:solidFill>
                  <a:srgbClr val="0033CC"/>
                </a:solidFill>
                <a:cs typeface="Times New Roman" pitchFamily="18" charset="0"/>
              </a:rPr>
              <a:t>coefficients of normal stress differences </a:t>
            </a:r>
            <a:r>
              <a:rPr lang="en-US" altLang="fa-IR" sz="1800" dirty="0">
                <a:cs typeface="Times New Roman" pitchFamily="18" charset="0"/>
              </a:rPr>
              <a:t>are mostly nonlinear functions of shear rate.</a:t>
            </a:r>
          </a:p>
        </p:txBody>
      </p:sp>
      <p:graphicFrame>
        <p:nvGraphicFramePr>
          <p:cNvPr id="54277" name="Object 15">
            <a:extLst>
              <a:ext uri="{FF2B5EF4-FFF2-40B4-BE49-F238E27FC236}">
                <a16:creationId xmlns:a16="http://schemas.microsoft.com/office/drawing/2014/main" id="{45764B74-ACB8-4A20-A5FA-2BAFE76F09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129208"/>
              </p:ext>
            </p:extLst>
          </p:nvPr>
        </p:nvGraphicFramePr>
        <p:xfrm>
          <a:off x="1475656" y="3893280"/>
          <a:ext cx="65373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86200" imgH="241300" progId="Equation.DSMT4">
                  <p:embed/>
                </p:oleObj>
              </mc:Choice>
              <mc:Fallback>
                <p:oleObj name="Equation" r:id="rId3" imgW="3886200" imgH="241300" progId="Equation.DSMT4">
                  <p:embed/>
                  <p:pic>
                    <p:nvPicPr>
                      <p:cNvPr id="54277" name="Object 15">
                        <a:extLst>
                          <a:ext uri="{FF2B5EF4-FFF2-40B4-BE49-F238E27FC236}">
                            <a16:creationId xmlns:a16="http://schemas.microsoft.com/office/drawing/2014/main" id="{45764B74-ACB8-4A20-A5FA-2BAFE76F09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893280"/>
                        <a:ext cx="6537325" cy="401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8" name="Slide Number Placeholder 2">
            <a:extLst>
              <a:ext uri="{FF2B5EF4-FFF2-40B4-BE49-F238E27FC236}">
                <a16:creationId xmlns:a16="http://schemas.microsoft.com/office/drawing/2014/main" id="{B38BEF17-6EA8-41B4-AD97-683AB3071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C3F29563-CF84-4B7C-9563-B2E03D6DDC73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639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AD3EF83B-D642-4AB6-860C-B99BFE3B29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Examples of </a:t>
            </a:r>
            <a:r>
              <a:rPr lang="en-US" altLang="fa-IR" sz="2400" dirty="0" err="1"/>
              <a:t>Viscometric</a:t>
            </a:r>
            <a:r>
              <a:rPr lang="en-US" altLang="fa-IR" sz="2400" dirty="0"/>
              <a:t> Flow</a:t>
            </a:r>
          </a:p>
        </p:txBody>
      </p:sp>
      <p:grpSp>
        <p:nvGrpSpPr>
          <p:cNvPr id="55299" name="Group 1">
            <a:extLst>
              <a:ext uri="{FF2B5EF4-FFF2-40B4-BE49-F238E27FC236}">
                <a16:creationId xmlns:a16="http://schemas.microsoft.com/office/drawing/2014/main" id="{7F1F592D-D793-4327-9BD2-969253F6E70B}"/>
              </a:ext>
            </a:extLst>
          </p:cNvPr>
          <p:cNvGrpSpPr>
            <a:grpSpLocks/>
          </p:cNvGrpSpPr>
          <p:nvPr/>
        </p:nvGrpSpPr>
        <p:grpSpPr bwMode="auto">
          <a:xfrm>
            <a:off x="966788" y="1206500"/>
            <a:ext cx="7523162" cy="5353050"/>
            <a:chOff x="1066108" y="1196752"/>
            <a:chExt cx="7524173" cy="5354007"/>
          </a:xfrm>
        </p:grpSpPr>
        <p:pic>
          <p:nvPicPr>
            <p:cNvPr id="55301" name="Picture 2" descr="C:\Users\mnorouzi\Desktop\12a.jpg">
              <a:extLst>
                <a:ext uri="{FF2B5EF4-FFF2-40B4-BE49-F238E27FC236}">
                  <a16:creationId xmlns:a16="http://schemas.microsoft.com/office/drawing/2014/main" id="{0B177A5E-AD85-4148-8596-224E2636A2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5179" y="1196752"/>
              <a:ext cx="1621887" cy="1890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02" name="Picture 3" descr="C:\Users\mnorouzi\Desktop\12b.jpg">
              <a:extLst>
                <a:ext uri="{FF2B5EF4-FFF2-40B4-BE49-F238E27FC236}">
                  <a16:creationId xmlns:a16="http://schemas.microsoft.com/office/drawing/2014/main" id="{0E926E64-DDE1-4C4C-954B-FC73D4A5A7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108" y="3218116"/>
              <a:ext cx="2189289" cy="3332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03" name="Picture 4" descr="C:\Users\mnorouzi\Desktop\12c.jpg">
              <a:extLst>
                <a:ext uri="{FF2B5EF4-FFF2-40B4-BE49-F238E27FC236}">
                  <a16:creationId xmlns:a16="http://schemas.microsoft.com/office/drawing/2014/main" id="{7F02A3E2-3F77-4743-806C-8E949ED91A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6933" y="1215534"/>
              <a:ext cx="2203882" cy="2002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04" name="Picture 5" descr="C:\Users\mnorouzi\Desktop\12d.jpg">
              <a:extLst>
                <a:ext uri="{FF2B5EF4-FFF2-40B4-BE49-F238E27FC236}">
                  <a16:creationId xmlns:a16="http://schemas.microsoft.com/office/drawing/2014/main" id="{CC6FBEFC-E072-4EF1-91A2-FD272DDFED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6933" y="3467153"/>
              <a:ext cx="2369635" cy="3001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05" name="Picture 6" descr="C:\Users\mnorouzi\Desktop\12e.jpg">
              <a:extLst>
                <a:ext uri="{FF2B5EF4-FFF2-40B4-BE49-F238E27FC236}">
                  <a16:creationId xmlns:a16="http://schemas.microsoft.com/office/drawing/2014/main" id="{C7F6D286-8ABF-4B88-A0C6-36A4EE41B2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3516" y="1818082"/>
              <a:ext cx="2406765" cy="3843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5300" name="Slide Number Placeholder 2">
            <a:extLst>
              <a:ext uri="{FF2B5EF4-FFF2-40B4-BE49-F238E27FC236}">
                <a16:creationId xmlns:a16="http://schemas.microsoft.com/office/drawing/2014/main" id="{74E792C1-2D55-413E-9465-4573E9CAA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9077E7E-E9FC-4810-B2E1-69393B8A55CA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847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AE320C11-F9DB-4D5C-854C-EA2D49D68E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Viscosity</a:t>
            </a:r>
          </a:p>
        </p:txBody>
      </p:sp>
      <p:sp>
        <p:nvSpPr>
          <p:cNvPr id="56325" name="Slide Number Placeholder 2">
            <a:extLst>
              <a:ext uri="{FF2B5EF4-FFF2-40B4-BE49-F238E27FC236}">
                <a16:creationId xmlns:a16="http://schemas.microsoft.com/office/drawing/2014/main" id="{73082913-7626-4391-BCF5-79DE6FDF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8125" y="628650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0D73392B-8A59-40F3-A5DE-1F114D596DB8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12" name="Text Box 5">
            <a:extLst>
              <a:ext uri="{FF2B5EF4-FFF2-40B4-BE49-F238E27FC236}">
                <a16:creationId xmlns:a16="http://schemas.microsoft.com/office/drawing/2014/main" id="{0C6963A8-AF49-4A75-AD9F-8CCC2A1FB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688" y="6039176"/>
            <a:ext cx="7632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0" hangingPunct="1"/>
            <a:r>
              <a:rPr lang="en-US" altLang="zh-TW" sz="1600" dirty="0">
                <a:latin typeface="Times New Roman" panose="02020603050405020304" pitchFamily="18" charset="0"/>
                <a:ea typeface="PMingLiU" panose="02020500000000000000" pitchFamily="18" charset="-120"/>
              </a:rPr>
              <a:t>Dependence of viscosity of three viscoelastic fluids on shear rate.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3C9E3E-B61A-415A-8B44-99EB16E4E7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265" y="1395513"/>
            <a:ext cx="6863546" cy="455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61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483FA9-ADE1-4FF6-994B-6CEE48E20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072" y="1288022"/>
            <a:ext cx="4501480" cy="5556937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607410AA-E12E-46C4-9E2D-CE70B1909B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Coefficients of Normal Stress Differences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CECD21-9F6B-4FD8-9841-D069E574A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552" y="1168112"/>
            <a:ext cx="4231044" cy="570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3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AE320C11-F9DB-4D5C-854C-EA2D49D68E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/>
              <a:t>Normal Stress Differences</a:t>
            </a:r>
          </a:p>
        </p:txBody>
      </p:sp>
      <p:grpSp>
        <p:nvGrpSpPr>
          <p:cNvPr id="56323" name="Group 10">
            <a:extLst>
              <a:ext uri="{FF2B5EF4-FFF2-40B4-BE49-F238E27FC236}">
                <a16:creationId xmlns:a16="http://schemas.microsoft.com/office/drawing/2014/main" id="{2030E159-AE50-4865-B31B-B2B798ACD90D}"/>
              </a:ext>
            </a:extLst>
          </p:cNvPr>
          <p:cNvGrpSpPr>
            <a:grpSpLocks/>
          </p:cNvGrpSpPr>
          <p:nvPr/>
        </p:nvGrpSpPr>
        <p:grpSpPr bwMode="auto">
          <a:xfrm>
            <a:off x="539750" y="1196975"/>
            <a:ext cx="3379788" cy="5081588"/>
            <a:chOff x="340" y="754"/>
            <a:chExt cx="2129" cy="3201"/>
          </a:xfrm>
        </p:grpSpPr>
        <p:pic>
          <p:nvPicPr>
            <p:cNvPr id="56328" name="Picture 4" descr="B4main">
              <a:extLst>
                <a:ext uri="{FF2B5EF4-FFF2-40B4-BE49-F238E27FC236}">
                  <a16:creationId xmlns:a16="http://schemas.microsoft.com/office/drawing/2014/main" id="{C3F5432E-E91E-4D64-8A67-48EF50D604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754"/>
              <a:ext cx="2129" cy="2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329" name="Text Box 5">
              <a:extLst>
                <a:ext uri="{FF2B5EF4-FFF2-40B4-BE49-F238E27FC236}">
                  <a16:creationId xmlns:a16="http://schemas.microsoft.com/office/drawing/2014/main" id="{BF25CAD3-9B44-47BF-887A-3E252390B3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" y="3512"/>
              <a:ext cx="1996" cy="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fa-IR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Viscometric</a:t>
              </a:r>
              <a:r>
                <a:rPr lang="en-US" altLang="fa-IR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functions of 6.8% </a:t>
              </a:r>
            </a:p>
            <a:p>
              <a:pPr algn="ctr" eaLnBrk="1" hangingPunct="1">
                <a:spcBef>
                  <a:spcPct val="50000"/>
                </a:spcBef>
              </a:pPr>
              <a:r>
                <a:rPr lang="en-US" altLang="fa-IR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polyisobutylene in cetane at 24C</a:t>
              </a:r>
            </a:p>
          </p:txBody>
        </p:sp>
      </p:grpSp>
      <p:grpSp>
        <p:nvGrpSpPr>
          <p:cNvPr id="56324" name="Group 9">
            <a:extLst>
              <a:ext uri="{FF2B5EF4-FFF2-40B4-BE49-F238E27FC236}">
                <a16:creationId xmlns:a16="http://schemas.microsoft.com/office/drawing/2014/main" id="{F63035F5-DA7D-4EDB-B6F9-51ACF7BC298B}"/>
              </a:ext>
            </a:extLst>
          </p:cNvPr>
          <p:cNvGrpSpPr>
            <a:grpSpLocks/>
          </p:cNvGrpSpPr>
          <p:nvPr/>
        </p:nvGrpSpPr>
        <p:grpSpPr bwMode="auto">
          <a:xfrm>
            <a:off x="4211638" y="1196975"/>
            <a:ext cx="4349750" cy="5327650"/>
            <a:chOff x="2835" y="754"/>
            <a:chExt cx="2558" cy="3233"/>
          </a:xfrm>
        </p:grpSpPr>
        <p:pic>
          <p:nvPicPr>
            <p:cNvPr id="56326" name="Picture 6">
              <a:extLst>
                <a:ext uri="{FF2B5EF4-FFF2-40B4-BE49-F238E27FC236}">
                  <a16:creationId xmlns:a16="http://schemas.microsoft.com/office/drawing/2014/main" id="{F601E583-2A39-4E44-9AA7-8B27BF9F75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" y="754"/>
              <a:ext cx="2530" cy="3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327" name="Text Box 8">
              <a:extLst>
                <a:ext uri="{FF2B5EF4-FFF2-40B4-BE49-F238E27FC236}">
                  <a16:creationId xmlns:a16="http://schemas.microsoft.com/office/drawing/2014/main" id="{62CC456D-5AEA-4EEA-8166-C0C557F7E2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9" y="3775"/>
              <a:ext cx="240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fa-IR" sz="1600">
                  <a:latin typeface="Times New Roman" panose="02020603050405020304" pitchFamily="18" charset="0"/>
                  <a:cs typeface="Times New Roman" panose="02020603050405020304" pitchFamily="18" charset="0"/>
                </a:rPr>
                <a:t>Ratio of N2/N1 for two polymeric Solutions.</a:t>
              </a:r>
            </a:p>
          </p:txBody>
        </p:sp>
      </p:grpSp>
      <p:sp>
        <p:nvSpPr>
          <p:cNvPr id="56325" name="Slide Number Placeholder 2">
            <a:extLst>
              <a:ext uri="{FF2B5EF4-FFF2-40B4-BE49-F238E27FC236}">
                <a16:creationId xmlns:a16="http://schemas.microsoft.com/office/drawing/2014/main" id="{73082913-7626-4391-BCF5-79DE6FDF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8125" y="628650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0D73392B-8A59-40F3-A5DE-1F114D596DB8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440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6256" y="6245225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07410AA-E12E-46C4-9E2D-CE70B1909B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Modeling of </a:t>
            </a:r>
            <a:r>
              <a:rPr lang="en-US" altLang="fa-IR" sz="2400" dirty="0" err="1"/>
              <a:t>Viscometric</a:t>
            </a:r>
            <a:r>
              <a:rPr lang="en-US" altLang="fa-IR" sz="2400" dirty="0"/>
              <a:t> Functions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353F28-729A-4BC0-AD0B-1630B1682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26" y="1244634"/>
            <a:ext cx="8125748" cy="527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768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32240" y="6245225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dirty="0">
              <a:latin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53D78A9-4AF4-4767-B451-501F3C1477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Modeling of </a:t>
            </a:r>
            <a:r>
              <a:rPr lang="en-US" altLang="fa-IR" sz="2400" dirty="0" err="1"/>
              <a:t>Viscometric</a:t>
            </a:r>
            <a:r>
              <a:rPr lang="en-US" altLang="fa-IR" sz="2400" dirty="0"/>
              <a:t> Functions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A8B4BF-2B38-4DEC-89C9-1337FDBDA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555" y="1360487"/>
            <a:ext cx="7396889" cy="488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211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76B0BCDB-9892-45FE-9BF4-2ECF157D2E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/>
              <a:t>Effect of Temperature</a:t>
            </a:r>
          </a:p>
        </p:txBody>
      </p:sp>
      <p:pic>
        <p:nvPicPr>
          <p:cNvPr id="19459" name="Picture 4" descr="1a">
            <a:extLst>
              <a:ext uri="{FF2B5EF4-FFF2-40B4-BE49-F238E27FC236}">
                <a16:creationId xmlns:a16="http://schemas.microsoft.com/office/drawing/2014/main" id="{5E2DA3BC-17F0-4662-9AFF-79121B3D8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963" y="1989138"/>
            <a:ext cx="6326187" cy="37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 Box 5">
            <a:extLst>
              <a:ext uri="{FF2B5EF4-FFF2-40B4-BE49-F238E27FC236}">
                <a16:creationId xmlns:a16="http://schemas.microsoft.com/office/drawing/2014/main" id="{ADBFABD9-E678-48FB-AA39-FBB40E0E2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688" y="5884863"/>
            <a:ext cx="7632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0" hangingPunct="1"/>
            <a:r>
              <a:rPr lang="en-US" altLang="zh-TW" sz="1600">
                <a:latin typeface="Times New Roman" panose="02020603050405020304" pitchFamily="18" charset="0"/>
                <a:ea typeface="PMingLiU" panose="02020500000000000000" pitchFamily="18" charset="-120"/>
              </a:rPr>
              <a:t>Viscosity of a low density polyethylene melt versus the shear rate.</a:t>
            </a:r>
          </a:p>
        </p:txBody>
      </p:sp>
      <p:sp>
        <p:nvSpPr>
          <p:cNvPr id="19461" name="Text Box 6">
            <a:extLst>
              <a:ext uri="{FF2B5EF4-FFF2-40B4-BE49-F238E27FC236}">
                <a16:creationId xmlns:a16="http://schemas.microsoft.com/office/drawing/2014/main" id="{DAC4EC26-0B02-42F6-826A-0135BCEFB7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1422400"/>
            <a:ext cx="68627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fa-IR" sz="1600">
                <a:latin typeface="Times New Roman" panose="02020603050405020304" pitchFamily="18" charset="0"/>
                <a:cs typeface="Times New Roman" panose="02020603050405020304" pitchFamily="18" charset="0"/>
              </a:rPr>
              <a:t>The viscosity of shear-thinning liquids has a strong dependency on </a:t>
            </a:r>
            <a:r>
              <a:rPr lang="en-US" altLang="fa-IR" sz="1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fa-IR" sz="16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9462" name="Slide Number Placeholder 2">
            <a:extLst>
              <a:ext uri="{FF2B5EF4-FFF2-40B4-BE49-F238E27FC236}">
                <a16:creationId xmlns:a16="http://schemas.microsoft.com/office/drawing/2014/main" id="{54C4C37D-C138-43A0-A942-A08F12844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6169498B-AACC-4C93-8B92-E5EEB9C32FE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색종이 상자">
  <a:themeElements>
    <a:clrScheme name="색종이 상자 1">
      <a:dk1>
        <a:srgbClr val="000000"/>
      </a:dk1>
      <a:lt1>
        <a:srgbClr val="FFFFFF"/>
      </a:lt1>
      <a:dk2>
        <a:srgbClr val="CC6600"/>
      </a:dk2>
      <a:lt2>
        <a:srgbClr val="F5B363"/>
      </a:lt2>
      <a:accent1>
        <a:srgbClr val="EB933B"/>
      </a:accent1>
      <a:accent2>
        <a:srgbClr val="F3C917"/>
      </a:accent2>
      <a:accent3>
        <a:srgbClr val="FFFFFF"/>
      </a:accent3>
      <a:accent4>
        <a:srgbClr val="000000"/>
      </a:accent4>
      <a:accent5>
        <a:srgbClr val="F3C8AF"/>
      </a:accent5>
      <a:accent6>
        <a:srgbClr val="DCB614"/>
      </a:accent6>
      <a:hlink>
        <a:srgbClr val="BB9321"/>
      </a:hlink>
      <a:folHlink>
        <a:srgbClr val="F1E785"/>
      </a:folHlink>
    </a:clrScheme>
    <a:fontScheme name="색종이 상자">
      <a:majorFont>
        <a:latin typeface="Times New Roman"/>
        <a:ea typeface="굴림"/>
        <a:cs typeface="Arial"/>
      </a:majorFont>
      <a:minorFont>
        <a:latin typeface="Times New Roman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색종이 상자 1">
        <a:dk1>
          <a:srgbClr val="000000"/>
        </a:dk1>
        <a:lt1>
          <a:srgbClr val="FFFFFF"/>
        </a:lt1>
        <a:dk2>
          <a:srgbClr val="CC6600"/>
        </a:dk2>
        <a:lt2>
          <a:srgbClr val="F5B363"/>
        </a:lt2>
        <a:accent1>
          <a:srgbClr val="EB933B"/>
        </a:accent1>
        <a:accent2>
          <a:srgbClr val="F3C917"/>
        </a:accent2>
        <a:accent3>
          <a:srgbClr val="FFFFFF"/>
        </a:accent3>
        <a:accent4>
          <a:srgbClr val="000000"/>
        </a:accent4>
        <a:accent5>
          <a:srgbClr val="F3C8AF"/>
        </a:accent5>
        <a:accent6>
          <a:srgbClr val="DCB614"/>
        </a:accent6>
        <a:hlink>
          <a:srgbClr val="BB9321"/>
        </a:hlink>
        <a:folHlink>
          <a:srgbClr val="F1E7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2">
        <a:dk1>
          <a:srgbClr val="000000"/>
        </a:dk1>
        <a:lt1>
          <a:srgbClr val="FFFFFF"/>
        </a:lt1>
        <a:dk2>
          <a:srgbClr val="7EA93F"/>
        </a:dk2>
        <a:lt2>
          <a:srgbClr val="C1D078"/>
        </a:lt2>
        <a:accent1>
          <a:srgbClr val="A3BC5E"/>
        </a:accent1>
        <a:accent2>
          <a:srgbClr val="DEA866"/>
        </a:accent2>
        <a:accent3>
          <a:srgbClr val="FFFFFF"/>
        </a:accent3>
        <a:accent4>
          <a:srgbClr val="000000"/>
        </a:accent4>
        <a:accent5>
          <a:srgbClr val="CEDAB6"/>
        </a:accent5>
        <a:accent6>
          <a:srgbClr val="C9985C"/>
        </a:accent6>
        <a:hlink>
          <a:srgbClr val="B65A22"/>
        </a:hlink>
        <a:folHlink>
          <a:srgbClr val="EACB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3">
        <a:dk1>
          <a:srgbClr val="000000"/>
        </a:dk1>
        <a:lt1>
          <a:srgbClr val="FFFFFF"/>
        </a:lt1>
        <a:dk2>
          <a:srgbClr val="D56755"/>
        </a:dk2>
        <a:lt2>
          <a:srgbClr val="F6C6C6"/>
        </a:lt2>
        <a:accent1>
          <a:srgbClr val="EC9780"/>
        </a:accent1>
        <a:accent2>
          <a:srgbClr val="ECA958"/>
        </a:accent2>
        <a:accent3>
          <a:srgbClr val="FFFFFF"/>
        </a:accent3>
        <a:accent4>
          <a:srgbClr val="000000"/>
        </a:accent4>
        <a:accent5>
          <a:srgbClr val="F4C9C0"/>
        </a:accent5>
        <a:accent6>
          <a:srgbClr val="D6994F"/>
        </a:accent6>
        <a:hlink>
          <a:srgbClr val="D97131"/>
        </a:hlink>
        <a:folHlink>
          <a:srgbClr val="F7CD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4">
        <a:dk1>
          <a:srgbClr val="000000"/>
        </a:dk1>
        <a:lt1>
          <a:srgbClr val="FFFFFF"/>
        </a:lt1>
        <a:dk2>
          <a:srgbClr val="990000"/>
        </a:dk2>
        <a:lt2>
          <a:srgbClr val="FDBDBB"/>
        </a:lt2>
        <a:accent1>
          <a:srgbClr val="DC4E4E"/>
        </a:accent1>
        <a:accent2>
          <a:srgbClr val="5984EF"/>
        </a:accent2>
        <a:accent3>
          <a:srgbClr val="FFFFFF"/>
        </a:accent3>
        <a:accent4>
          <a:srgbClr val="000000"/>
        </a:accent4>
        <a:accent5>
          <a:srgbClr val="EBB2B2"/>
        </a:accent5>
        <a:accent6>
          <a:srgbClr val="5077D9"/>
        </a:accent6>
        <a:hlink>
          <a:srgbClr val="1E44AE"/>
        </a:hlink>
        <a:folHlink>
          <a:srgbClr val="BDD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5">
        <a:dk1>
          <a:srgbClr val="000000"/>
        </a:dk1>
        <a:lt1>
          <a:srgbClr val="FFFFFF"/>
        </a:lt1>
        <a:dk2>
          <a:srgbClr val="1475A6"/>
        </a:dk2>
        <a:lt2>
          <a:srgbClr val="B9D4F7"/>
        </a:lt2>
        <a:accent1>
          <a:srgbClr val="69B0D7"/>
        </a:accent1>
        <a:accent2>
          <a:srgbClr val="51C5BF"/>
        </a:accent2>
        <a:accent3>
          <a:srgbClr val="FFFFFF"/>
        </a:accent3>
        <a:accent4>
          <a:srgbClr val="000000"/>
        </a:accent4>
        <a:accent5>
          <a:srgbClr val="B9D4E8"/>
        </a:accent5>
        <a:accent6>
          <a:srgbClr val="49B2AD"/>
        </a:accent6>
        <a:hlink>
          <a:srgbClr val="2F8C93"/>
        </a:hlink>
        <a:folHlink>
          <a:srgbClr val="9BE7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6">
        <a:dk1>
          <a:srgbClr val="000000"/>
        </a:dk1>
        <a:lt1>
          <a:srgbClr val="FFFFFF"/>
        </a:lt1>
        <a:dk2>
          <a:srgbClr val="A60000"/>
        </a:dk2>
        <a:lt2>
          <a:srgbClr val="FDC4C3"/>
        </a:lt2>
        <a:accent1>
          <a:srgbClr val="DB664F"/>
        </a:accent1>
        <a:accent2>
          <a:srgbClr val="76BAD2"/>
        </a:accent2>
        <a:accent3>
          <a:srgbClr val="FFFFFF"/>
        </a:accent3>
        <a:accent4>
          <a:srgbClr val="000000"/>
        </a:accent4>
        <a:accent5>
          <a:srgbClr val="EAB8B2"/>
        </a:accent5>
        <a:accent6>
          <a:srgbClr val="6AA8BE"/>
        </a:accent6>
        <a:hlink>
          <a:srgbClr val="30789C"/>
        </a:hlink>
        <a:folHlink>
          <a:srgbClr val="BCDA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7">
        <a:dk1>
          <a:srgbClr val="000000"/>
        </a:dk1>
        <a:lt1>
          <a:srgbClr val="FFFFFF"/>
        </a:lt1>
        <a:dk2>
          <a:srgbClr val="B57901"/>
        </a:dk2>
        <a:lt2>
          <a:srgbClr val="FFE149"/>
        </a:lt2>
        <a:accent1>
          <a:srgbClr val="F3BF01"/>
        </a:accent1>
        <a:accent2>
          <a:srgbClr val="F37C0F"/>
        </a:accent2>
        <a:accent3>
          <a:srgbClr val="FFFFFF"/>
        </a:accent3>
        <a:accent4>
          <a:srgbClr val="000000"/>
        </a:accent4>
        <a:accent5>
          <a:srgbClr val="F8DCAA"/>
        </a:accent5>
        <a:accent6>
          <a:srgbClr val="DC700C"/>
        </a:accent6>
        <a:hlink>
          <a:srgbClr val="C35219"/>
        </a:hlink>
        <a:folHlink>
          <a:srgbClr val="EEC1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8">
        <a:dk1>
          <a:srgbClr val="000000"/>
        </a:dk1>
        <a:lt1>
          <a:srgbClr val="FFFFFF"/>
        </a:lt1>
        <a:dk2>
          <a:srgbClr val="777777"/>
        </a:dk2>
        <a:lt2>
          <a:srgbClr val="DDDDDD"/>
        </a:lt2>
        <a:accent1>
          <a:srgbClr val="B2B2B2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78787"/>
        </a:accent6>
        <a:hlink>
          <a:srgbClr val="777777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색종이 상자</Template>
  <TotalTime>9601</TotalTime>
  <Words>227</Words>
  <Application>Microsoft Office PowerPoint</Application>
  <PresentationFormat>On-screen Show (4:3)</PresentationFormat>
  <Paragraphs>58</Paragraphs>
  <Slides>19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Gulim</vt:lpstr>
      <vt:lpstr>Gulim</vt:lpstr>
      <vt:lpstr>Arial</vt:lpstr>
      <vt:lpstr>Ferro Rosso</vt:lpstr>
      <vt:lpstr>Times New Roman</vt:lpstr>
      <vt:lpstr>Wingdings</vt:lpstr>
      <vt:lpstr>색종이 상자</vt:lpstr>
      <vt:lpstr>Equation</vt:lpstr>
      <vt:lpstr>PowerPoint Presentation</vt:lpstr>
      <vt:lpstr>Visometric Flows &amp; Viscometric Functions</vt:lpstr>
      <vt:lpstr>Examples of Viscometric Flow</vt:lpstr>
      <vt:lpstr>Viscosity</vt:lpstr>
      <vt:lpstr>Coefficients of Normal Stress Differences</vt:lpstr>
      <vt:lpstr>Normal Stress Differences</vt:lpstr>
      <vt:lpstr>Modeling of Viscometric Functions</vt:lpstr>
      <vt:lpstr>Modeling of Viscometric Functions</vt:lpstr>
      <vt:lpstr>Effect of Temperature</vt:lpstr>
      <vt:lpstr>Modeling the Effect of Temperature</vt:lpstr>
      <vt:lpstr>The First Normal Stress Difference</vt:lpstr>
      <vt:lpstr>The First Normal Stress Difference</vt:lpstr>
      <vt:lpstr>Shearfree Flow</vt:lpstr>
      <vt:lpstr>Shearfree Flow</vt:lpstr>
      <vt:lpstr>Some Tips on Elongational Viscosity </vt:lpstr>
      <vt:lpstr>Elongational Viscosity</vt:lpstr>
      <vt:lpstr>Elongational Viscosity</vt:lpstr>
      <vt:lpstr>Elongational Viscosity</vt:lpstr>
      <vt:lpstr>The End</vt:lpstr>
    </vt:vector>
  </TitlesOfParts>
  <Company>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Chap. 9. Rheology of Dispersed System</dc:title>
  <dc:creator>오인준</dc:creator>
  <cp:lastModifiedBy>Mahmood Norouzi</cp:lastModifiedBy>
  <cp:revision>591</cp:revision>
  <dcterms:created xsi:type="dcterms:W3CDTF">2004-04-08T11:42:04Z</dcterms:created>
  <dcterms:modified xsi:type="dcterms:W3CDTF">2021-05-15T17:57:55Z</dcterms:modified>
</cp:coreProperties>
</file>