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8"/>
  </p:notesMasterIdLst>
  <p:handoutMasterIdLst>
    <p:handoutMasterId r:id="rId39"/>
  </p:handoutMasterIdLst>
  <p:sldIdLst>
    <p:sldId id="256" r:id="rId2"/>
    <p:sldId id="332" r:id="rId3"/>
    <p:sldId id="299" r:id="rId4"/>
    <p:sldId id="314" r:id="rId5"/>
    <p:sldId id="441" r:id="rId6"/>
    <p:sldId id="296" r:id="rId7"/>
    <p:sldId id="302" r:id="rId8"/>
    <p:sldId id="328" r:id="rId9"/>
    <p:sldId id="340" r:id="rId10"/>
    <p:sldId id="329" r:id="rId11"/>
    <p:sldId id="330" r:id="rId12"/>
    <p:sldId id="364" r:id="rId13"/>
    <p:sldId id="365" r:id="rId14"/>
    <p:sldId id="366" r:id="rId15"/>
    <p:sldId id="442" r:id="rId16"/>
    <p:sldId id="367" r:id="rId17"/>
    <p:sldId id="423" r:id="rId18"/>
    <p:sldId id="257" r:id="rId19"/>
    <p:sldId id="331" r:id="rId20"/>
    <p:sldId id="342" r:id="rId21"/>
    <p:sldId id="378" r:id="rId22"/>
    <p:sldId id="343" r:id="rId23"/>
    <p:sldId id="445" r:id="rId24"/>
    <p:sldId id="347" r:id="rId25"/>
    <p:sldId id="336" r:id="rId26"/>
    <p:sldId id="344" r:id="rId27"/>
    <p:sldId id="346" r:id="rId28"/>
    <p:sldId id="348" r:id="rId29"/>
    <p:sldId id="337" r:id="rId30"/>
    <p:sldId id="338" r:id="rId31"/>
    <p:sldId id="341" r:id="rId32"/>
    <p:sldId id="443" r:id="rId33"/>
    <p:sldId id="350" r:id="rId34"/>
    <p:sldId id="351" r:id="rId35"/>
    <p:sldId id="354" r:id="rId36"/>
    <p:sldId id="444" r:id="rId37"/>
  </p:sldIdLst>
  <p:sldSz cx="9144000" cy="6858000" type="screen4x3"/>
  <p:notesSz cx="6858000" cy="9144000"/>
  <p:defaultTextStyle>
    <a:defPPr>
      <a:defRPr lang="ko-KR"/>
    </a:defPPr>
    <a:lvl1pPr algn="l" rtl="0" fontAlgn="base" latinLnBrk="1">
      <a:spcBef>
        <a:spcPct val="0"/>
      </a:spcBef>
      <a:spcAft>
        <a:spcPct val="0"/>
      </a:spcAft>
      <a:defRPr kumimoji="1" kern="1200">
        <a:solidFill>
          <a:schemeClr val="tx1"/>
        </a:solidFill>
        <a:latin typeface="Gulim" panose="020B0600000101010101" pitchFamily="34" charset="-127"/>
        <a:ea typeface="Gulim" panose="020B0600000101010101" pitchFamily="34" charset="-127"/>
        <a:cs typeface="+mn-cs"/>
      </a:defRPr>
    </a:lvl1pPr>
    <a:lvl2pPr marL="457200" algn="l" rtl="0" fontAlgn="base" latinLnBrk="1">
      <a:spcBef>
        <a:spcPct val="0"/>
      </a:spcBef>
      <a:spcAft>
        <a:spcPct val="0"/>
      </a:spcAft>
      <a:defRPr kumimoji="1" kern="1200">
        <a:solidFill>
          <a:schemeClr val="tx1"/>
        </a:solidFill>
        <a:latin typeface="Gulim" panose="020B0600000101010101" pitchFamily="34" charset="-127"/>
        <a:ea typeface="Gulim" panose="020B0600000101010101" pitchFamily="34" charset="-127"/>
        <a:cs typeface="+mn-cs"/>
      </a:defRPr>
    </a:lvl2pPr>
    <a:lvl3pPr marL="914400" algn="l" rtl="0" fontAlgn="base" latinLnBrk="1">
      <a:spcBef>
        <a:spcPct val="0"/>
      </a:spcBef>
      <a:spcAft>
        <a:spcPct val="0"/>
      </a:spcAft>
      <a:defRPr kumimoji="1" kern="1200">
        <a:solidFill>
          <a:schemeClr val="tx1"/>
        </a:solidFill>
        <a:latin typeface="Gulim" panose="020B0600000101010101" pitchFamily="34" charset="-127"/>
        <a:ea typeface="Gulim" panose="020B0600000101010101" pitchFamily="34" charset="-127"/>
        <a:cs typeface="+mn-cs"/>
      </a:defRPr>
    </a:lvl3pPr>
    <a:lvl4pPr marL="1371600" algn="l" rtl="0" fontAlgn="base" latinLnBrk="1">
      <a:spcBef>
        <a:spcPct val="0"/>
      </a:spcBef>
      <a:spcAft>
        <a:spcPct val="0"/>
      </a:spcAft>
      <a:defRPr kumimoji="1" kern="1200">
        <a:solidFill>
          <a:schemeClr val="tx1"/>
        </a:solidFill>
        <a:latin typeface="Gulim" panose="020B0600000101010101" pitchFamily="34" charset="-127"/>
        <a:ea typeface="Gulim" panose="020B0600000101010101" pitchFamily="34" charset="-127"/>
        <a:cs typeface="+mn-cs"/>
      </a:defRPr>
    </a:lvl4pPr>
    <a:lvl5pPr marL="1828800" algn="l" rtl="0" fontAlgn="base" latinLnBrk="1">
      <a:spcBef>
        <a:spcPct val="0"/>
      </a:spcBef>
      <a:spcAft>
        <a:spcPct val="0"/>
      </a:spcAft>
      <a:defRPr kumimoji="1" kern="1200">
        <a:solidFill>
          <a:schemeClr val="tx1"/>
        </a:solidFill>
        <a:latin typeface="Gulim" panose="020B0600000101010101" pitchFamily="34" charset="-127"/>
        <a:ea typeface="Gulim" panose="020B0600000101010101" pitchFamily="34" charset="-127"/>
        <a:cs typeface="+mn-cs"/>
      </a:defRPr>
    </a:lvl5pPr>
    <a:lvl6pPr marL="2286000" algn="l" defTabSz="914400" rtl="0" eaLnBrk="1" latinLnBrk="0" hangingPunct="1">
      <a:defRPr kumimoji="1" kern="1200">
        <a:solidFill>
          <a:schemeClr val="tx1"/>
        </a:solidFill>
        <a:latin typeface="Gulim" panose="020B0600000101010101" pitchFamily="34" charset="-127"/>
        <a:ea typeface="Gulim" panose="020B0600000101010101" pitchFamily="34" charset="-127"/>
        <a:cs typeface="+mn-cs"/>
      </a:defRPr>
    </a:lvl6pPr>
    <a:lvl7pPr marL="2743200" algn="l" defTabSz="914400" rtl="0" eaLnBrk="1" latinLnBrk="0" hangingPunct="1">
      <a:defRPr kumimoji="1" kern="1200">
        <a:solidFill>
          <a:schemeClr val="tx1"/>
        </a:solidFill>
        <a:latin typeface="Gulim" panose="020B0600000101010101" pitchFamily="34" charset="-127"/>
        <a:ea typeface="Gulim" panose="020B0600000101010101" pitchFamily="34" charset="-127"/>
        <a:cs typeface="+mn-cs"/>
      </a:defRPr>
    </a:lvl7pPr>
    <a:lvl8pPr marL="3200400" algn="l" defTabSz="914400" rtl="0" eaLnBrk="1" latinLnBrk="0" hangingPunct="1">
      <a:defRPr kumimoji="1" kern="1200">
        <a:solidFill>
          <a:schemeClr val="tx1"/>
        </a:solidFill>
        <a:latin typeface="Gulim" panose="020B0600000101010101" pitchFamily="34" charset="-127"/>
        <a:ea typeface="Gulim" panose="020B0600000101010101" pitchFamily="34" charset="-127"/>
        <a:cs typeface="+mn-cs"/>
      </a:defRPr>
    </a:lvl8pPr>
    <a:lvl9pPr marL="3657600" algn="l" defTabSz="914400" rtl="0" eaLnBrk="1" latinLnBrk="0" hangingPunct="1">
      <a:defRPr kumimoji="1" kern="1200">
        <a:solidFill>
          <a:schemeClr val="tx1"/>
        </a:solidFill>
        <a:latin typeface="Gulim" panose="020B0600000101010101" pitchFamily="34" charset="-127"/>
        <a:ea typeface="Gulim" panose="020B0600000101010101" pitchFamily="34" charset="-127"/>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66FF"/>
    <a:srgbClr val="FF3300"/>
    <a:srgbClr val="0099FF"/>
    <a:srgbClr val="3399FF"/>
    <a:srgbClr val="CCECFF"/>
    <a:srgbClr val="FF99FF"/>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56" autoAdjust="0"/>
    <p:restoredTop sz="94758" autoAdjust="0"/>
  </p:normalViewPr>
  <p:slideViewPr>
    <p:cSldViewPr>
      <p:cViewPr varScale="1">
        <p:scale>
          <a:sx n="64" d="100"/>
          <a:sy n="64" d="100"/>
        </p:scale>
        <p:origin x="660" y="48"/>
      </p:cViewPr>
      <p:guideLst>
        <p:guide orient="horz" pos="2160"/>
        <p:guide pos="2880"/>
      </p:guideLst>
    </p:cSldViewPr>
  </p:slideViewPr>
  <p:outlineViewPr>
    <p:cViewPr>
      <p:scale>
        <a:sx n="33" d="100"/>
        <a:sy n="33" d="100"/>
      </p:scale>
      <p:origin x="0" y="32"/>
    </p:cViewPr>
  </p:outlineViewPr>
  <p:notesTextViewPr>
    <p:cViewPr>
      <p:scale>
        <a:sx n="100" d="100"/>
        <a:sy n="100" d="100"/>
      </p:scale>
      <p:origin x="0" y="0"/>
    </p:cViewPr>
  </p:notesTextViewPr>
  <p:sorterViewPr>
    <p:cViewPr>
      <p:scale>
        <a:sx n="66" d="100"/>
        <a:sy n="66" d="100"/>
      </p:scale>
      <p:origin x="0" y="17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4936CE-3C44-4304-A20D-3560A3CE0EF0}" type="doc">
      <dgm:prSet loTypeId="urn:microsoft.com/office/officeart/2005/8/layout/orgChart1" loCatId="hierarchy" qsTypeId="urn:microsoft.com/office/officeart/2005/8/quickstyle/simple1" qsCatId="simple" csTypeId="urn:microsoft.com/office/officeart/2005/8/colors/accent1_2" csCatId="accent1" phldr="1"/>
      <dgm:spPr/>
    </dgm:pt>
    <dgm:pt modelId="{54203BB5-F285-4E10-8A2A-052F5AA6DE22}">
      <dgm:prSet custT="1">
        <dgm:style>
          <a:lnRef idx="1">
            <a:schemeClr val="accent4"/>
          </a:lnRef>
          <a:fillRef idx="2">
            <a:schemeClr val="accent4"/>
          </a:fillRef>
          <a:effectRef idx="1">
            <a:schemeClr val="accent4"/>
          </a:effectRef>
          <a:fontRef idx="minor">
            <a:schemeClr val="dk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1800" b="1" i="0" u="none" strike="noStrike" cap="none" normalizeH="0" baseline="0" dirty="0">
              <a:ln>
                <a:noFill/>
              </a:ln>
              <a:solidFill>
                <a:schemeClr val="tx1"/>
              </a:solidFill>
              <a:effectLst/>
              <a:latin typeface="+mj-lt"/>
              <a:cs typeface="B Roya" pitchFamily="2" charset="-78"/>
            </a:rPr>
            <a:t>Non-Newtonian Fluids</a:t>
          </a:r>
        </a:p>
      </dgm:t>
    </dgm:pt>
    <dgm:pt modelId="{8235042A-8615-480F-B644-2F43D5597518}" type="parTrans" cxnId="{D01C8042-0F58-4AF5-9F73-8A6EA4C9B1D9}">
      <dgm:prSet/>
      <dgm:spPr/>
      <dgm:t>
        <a:bodyPr/>
        <a:lstStyle/>
        <a:p>
          <a:pPr rtl="1"/>
          <a:endParaRPr lang="fa-IR"/>
        </a:p>
      </dgm:t>
    </dgm:pt>
    <dgm:pt modelId="{A13516D4-DB57-4DDA-B792-441697AE576F}" type="sibTrans" cxnId="{D01C8042-0F58-4AF5-9F73-8A6EA4C9B1D9}">
      <dgm:prSet/>
      <dgm:spPr/>
      <dgm:t>
        <a:bodyPr/>
        <a:lstStyle/>
        <a:p>
          <a:pPr rtl="1"/>
          <a:endParaRPr lang="fa-IR"/>
        </a:p>
      </dgm:t>
    </dgm:pt>
    <dgm:pt modelId="{7D7F1098-A27D-4C94-84FD-383A0EAB569D}">
      <dgm:prSet custT="1">
        <dgm:style>
          <a:lnRef idx="1">
            <a:schemeClr val="accent2"/>
          </a:lnRef>
          <a:fillRef idx="3">
            <a:schemeClr val="accent2"/>
          </a:fillRef>
          <a:effectRef idx="2">
            <a:schemeClr val="accent2"/>
          </a:effectRef>
          <a:fontRef idx="minor">
            <a:schemeClr val="lt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1400" b="1" i="0" u="none" strike="noStrike" cap="none" normalizeH="0" baseline="0" dirty="0">
              <a:ln>
                <a:noFill/>
              </a:ln>
              <a:solidFill>
                <a:schemeClr val="tx1"/>
              </a:solidFill>
              <a:effectLst/>
              <a:latin typeface="+mn-lt"/>
              <a:cs typeface="B Roya" pitchFamily="2" charset="-78"/>
            </a:rPr>
            <a:t>Time-Independent Fluids</a:t>
          </a:r>
        </a:p>
      </dgm:t>
    </dgm:pt>
    <dgm:pt modelId="{D89F09D9-8330-42C8-97EE-69EF6EC5631A}" type="parTrans" cxnId="{BBAD2A38-305B-40ED-BD24-1F75E353F9F6}">
      <dgm:prSet/>
      <dgm:spPr/>
      <dgm:t>
        <a:bodyPr/>
        <a:lstStyle/>
        <a:p>
          <a:pPr rtl="1"/>
          <a:endParaRPr lang="fa-IR"/>
        </a:p>
      </dgm:t>
    </dgm:pt>
    <dgm:pt modelId="{8AA79317-8A73-4956-B8D6-56625E0443A7}" type="sibTrans" cxnId="{BBAD2A38-305B-40ED-BD24-1F75E353F9F6}">
      <dgm:prSet/>
      <dgm:spPr/>
      <dgm:t>
        <a:bodyPr/>
        <a:lstStyle/>
        <a:p>
          <a:pPr rtl="1"/>
          <a:endParaRPr lang="fa-IR"/>
        </a:p>
      </dgm:t>
    </dgm:pt>
    <dgm:pt modelId="{0290BB19-E2E0-4EAE-9528-A8F6486E5FAF}">
      <dgm:prSet custT="1">
        <dgm:style>
          <a:lnRef idx="1">
            <a:schemeClr val="accent5"/>
          </a:lnRef>
          <a:fillRef idx="3">
            <a:schemeClr val="accent5"/>
          </a:fillRef>
          <a:effectRef idx="2">
            <a:schemeClr val="accent5"/>
          </a:effectRef>
          <a:fontRef idx="minor">
            <a:schemeClr val="lt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1400" b="1" i="0" u="none" strike="noStrike" cap="none" normalizeH="0" baseline="0" dirty="0">
              <a:ln>
                <a:noFill/>
              </a:ln>
              <a:solidFill>
                <a:schemeClr val="tx1"/>
              </a:solidFill>
              <a:effectLst/>
              <a:latin typeface="+mn-lt"/>
              <a:cs typeface="B Roya" pitchFamily="2" charset="-78"/>
            </a:rPr>
            <a:t>Time-Dependent Fluids</a:t>
          </a:r>
        </a:p>
      </dgm:t>
    </dgm:pt>
    <dgm:pt modelId="{722920C3-8BB4-42BB-BABB-FFF1C5E39B08}" type="parTrans" cxnId="{8C90200B-2AAD-4BEB-B00B-F7135A2B6F18}">
      <dgm:prSet/>
      <dgm:spPr/>
      <dgm:t>
        <a:bodyPr/>
        <a:lstStyle/>
        <a:p>
          <a:pPr rtl="1"/>
          <a:endParaRPr lang="fa-IR"/>
        </a:p>
      </dgm:t>
    </dgm:pt>
    <dgm:pt modelId="{0D5A16AB-4EE8-42D1-8699-5C6F77FD8624}" type="sibTrans" cxnId="{8C90200B-2AAD-4BEB-B00B-F7135A2B6F18}">
      <dgm:prSet/>
      <dgm:spPr/>
      <dgm:t>
        <a:bodyPr/>
        <a:lstStyle/>
        <a:p>
          <a:pPr rtl="1"/>
          <a:endParaRPr lang="fa-IR"/>
        </a:p>
      </dgm:t>
    </dgm:pt>
    <dgm:pt modelId="{D115C495-3838-474D-A653-0EA2658C7DB7}">
      <dgm:prSet custT="1">
        <dgm:style>
          <a:lnRef idx="1">
            <a:schemeClr val="accent6"/>
          </a:lnRef>
          <a:fillRef idx="2">
            <a:schemeClr val="accent6"/>
          </a:fillRef>
          <a:effectRef idx="1">
            <a:schemeClr val="accent6"/>
          </a:effectRef>
          <a:fontRef idx="minor">
            <a:schemeClr val="dk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1400" b="1" i="0" u="none" strike="noStrike" cap="none" normalizeH="0" baseline="0" dirty="0">
              <a:ln>
                <a:noFill/>
              </a:ln>
              <a:solidFill>
                <a:schemeClr val="tx1"/>
              </a:solidFill>
              <a:effectLst/>
              <a:latin typeface="+mn-lt"/>
              <a:cs typeface="B Roya" pitchFamily="2" charset="-78"/>
            </a:rPr>
            <a:t>Viscoelastic Fluids</a:t>
          </a:r>
        </a:p>
      </dgm:t>
    </dgm:pt>
    <dgm:pt modelId="{5E207362-D5E8-4B8E-A6B1-A3EC171AD0E8}" type="parTrans" cxnId="{46970D93-CE03-4015-91F6-7F26801977EE}">
      <dgm:prSet/>
      <dgm:spPr/>
      <dgm:t>
        <a:bodyPr/>
        <a:lstStyle/>
        <a:p>
          <a:pPr rtl="1"/>
          <a:endParaRPr lang="fa-IR"/>
        </a:p>
      </dgm:t>
    </dgm:pt>
    <dgm:pt modelId="{5075D7ED-849D-4F7F-98FB-725293AAEA62}" type="sibTrans" cxnId="{46970D93-CE03-4015-91F6-7F26801977EE}">
      <dgm:prSet/>
      <dgm:spPr/>
      <dgm:t>
        <a:bodyPr/>
        <a:lstStyle/>
        <a:p>
          <a:pPr rtl="1"/>
          <a:endParaRPr lang="fa-IR"/>
        </a:p>
      </dgm:t>
    </dgm:pt>
    <dgm:pt modelId="{8CBA9DA8-7446-4176-806C-35D19875A04A}" type="pres">
      <dgm:prSet presAssocID="{F94936CE-3C44-4304-A20D-3560A3CE0EF0}" presName="hierChild1" presStyleCnt="0">
        <dgm:presLayoutVars>
          <dgm:orgChart val="1"/>
          <dgm:chPref val="1"/>
          <dgm:dir/>
          <dgm:animOne val="branch"/>
          <dgm:animLvl val="lvl"/>
          <dgm:resizeHandles/>
        </dgm:presLayoutVars>
      </dgm:prSet>
      <dgm:spPr/>
    </dgm:pt>
    <dgm:pt modelId="{34088175-CD1A-4561-A35E-35F4B42548D4}" type="pres">
      <dgm:prSet presAssocID="{54203BB5-F285-4E10-8A2A-052F5AA6DE22}" presName="hierRoot1" presStyleCnt="0">
        <dgm:presLayoutVars>
          <dgm:hierBranch/>
        </dgm:presLayoutVars>
      </dgm:prSet>
      <dgm:spPr/>
    </dgm:pt>
    <dgm:pt modelId="{EC9DF182-8DF0-46FE-85E1-5FE26834CA8F}" type="pres">
      <dgm:prSet presAssocID="{54203BB5-F285-4E10-8A2A-052F5AA6DE22}" presName="rootComposite1" presStyleCnt="0"/>
      <dgm:spPr/>
    </dgm:pt>
    <dgm:pt modelId="{74ECD501-8368-4843-A73D-DF133ABDD006}" type="pres">
      <dgm:prSet presAssocID="{54203BB5-F285-4E10-8A2A-052F5AA6DE22}" presName="rootText1" presStyleLbl="node0" presStyleIdx="0" presStyleCnt="1" custScaleX="187574" custScaleY="130967">
        <dgm:presLayoutVars>
          <dgm:chPref val="3"/>
        </dgm:presLayoutVars>
      </dgm:prSet>
      <dgm:spPr>
        <a:prstGeom prst="roundRect">
          <a:avLst/>
        </a:prstGeom>
      </dgm:spPr>
    </dgm:pt>
    <dgm:pt modelId="{73204FCC-745C-4E2C-AC84-7ED09E54BEC8}" type="pres">
      <dgm:prSet presAssocID="{54203BB5-F285-4E10-8A2A-052F5AA6DE22}" presName="rootConnector1" presStyleLbl="node1" presStyleIdx="0" presStyleCnt="0"/>
      <dgm:spPr/>
    </dgm:pt>
    <dgm:pt modelId="{511C1619-0B4E-45DE-A44A-B26E847466D9}" type="pres">
      <dgm:prSet presAssocID="{54203BB5-F285-4E10-8A2A-052F5AA6DE22}" presName="hierChild2" presStyleCnt="0"/>
      <dgm:spPr/>
    </dgm:pt>
    <dgm:pt modelId="{43A03CA9-9F7F-455B-A498-A050636C21DD}" type="pres">
      <dgm:prSet presAssocID="{D89F09D9-8330-42C8-97EE-69EF6EC5631A}" presName="Name35" presStyleLbl="parChTrans1D2" presStyleIdx="0" presStyleCnt="3"/>
      <dgm:spPr/>
    </dgm:pt>
    <dgm:pt modelId="{C11FD746-F3A8-4950-901A-46ACC94EAC5A}" type="pres">
      <dgm:prSet presAssocID="{7D7F1098-A27D-4C94-84FD-383A0EAB569D}" presName="hierRoot2" presStyleCnt="0">
        <dgm:presLayoutVars>
          <dgm:hierBranch/>
        </dgm:presLayoutVars>
      </dgm:prSet>
      <dgm:spPr/>
    </dgm:pt>
    <dgm:pt modelId="{8C5DCC0C-9C06-4C3C-A1B9-185EFA2A3A74}" type="pres">
      <dgm:prSet presAssocID="{7D7F1098-A27D-4C94-84FD-383A0EAB569D}" presName="rootComposite" presStyleCnt="0"/>
      <dgm:spPr/>
    </dgm:pt>
    <dgm:pt modelId="{4159B3E9-2036-4195-A947-8E646B62972E}" type="pres">
      <dgm:prSet presAssocID="{7D7F1098-A27D-4C94-84FD-383A0EAB569D}" presName="rootText" presStyleLbl="node2" presStyleIdx="0" presStyleCnt="3">
        <dgm:presLayoutVars>
          <dgm:chPref val="3"/>
        </dgm:presLayoutVars>
      </dgm:prSet>
      <dgm:spPr/>
    </dgm:pt>
    <dgm:pt modelId="{C9660478-32C7-4E62-9D73-DAD56B131F15}" type="pres">
      <dgm:prSet presAssocID="{7D7F1098-A27D-4C94-84FD-383A0EAB569D}" presName="rootConnector" presStyleLbl="node2" presStyleIdx="0" presStyleCnt="3"/>
      <dgm:spPr/>
    </dgm:pt>
    <dgm:pt modelId="{AFF66D6A-3B74-40C1-AD70-26AC4C4902AB}" type="pres">
      <dgm:prSet presAssocID="{7D7F1098-A27D-4C94-84FD-383A0EAB569D}" presName="hierChild4" presStyleCnt="0"/>
      <dgm:spPr/>
    </dgm:pt>
    <dgm:pt modelId="{B7E16307-E58C-4050-9581-65AF27395CB1}" type="pres">
      <dgm:prSet presAssocID="{7D7F1098-A27D-4C94-84FD-383A0EAB569D}" presName="hierChild5" presStyleCnt="0"/>
      <dgm:spPr/>
    </dgm:pt>
    <dgm:pt modelId="{B65788B4-3EFB-4BA8-AB00-B3567DF06322}" type="pres">
      <dgm:prSet presAssocID="{722920C3-8BB4-42BB-BABB-FFF1C5E39B08}" presName="Name35" presStyleLbl="parChTrans1D2" presStyleIdx="1" presStyleCnt="3"/>
      <dgm:spPr/>
    </dgm:pt>
    <dgm:pt modelId="{4E980FA0-BA7B-4BBC-B10D-8F2CC6D2FFEB}" type="pres">
      <dgm:prSet presAssocID="{0290BB19-E2E0-4EAE-9528-A8F6486E5FAF}" presName="hierRoot2" presStyleCnt="0">
        <dgm:presLayoutVars>
          <dgm:hierBranch/>
        </dgm:presLayoutVars>
      </dgm:prSet>
      <dgm:spPr/>
    </dgm:pt>
    <dgm:pt modelId="{061097AF-9E38-4E0E-9B96-7561F1C9CD26}" type="pres">
      <dgm:prSet presAssocID="{0290BB19-E2E0-4EAE-9528-A8F6486E5FAF}" presName="rootComposite" presStyleCnt="0"/>
      <dgm:spPr/>
    </dgm:pt>
    <dgm:pt modelId="{5286C8EB-3351-4287-BB52-B60D8D702937}" type="pres">
      <dgm:prSet presAssocID="{0290BB19-E2E0-4EAE-9528-A8F6486E5FAF}" presName="rootText" presStyleLbl="node2" presStyleIdx="1" presStyleCnt="3">
        <dgm:presLayoutVars>
          <dgm:chPref val="3"/>
        </dgm:presLayoutVars>
      </dgm:prSet>
      <dgm:spPr/>
    </dgm:pt>
    <dgm:pt modelId="{D8930A6E-4B54-4648-9A80-62350FFB4D89}" type="pres">
      <dgm:prSet presAssocID="{0290BB19-E2E0-4EAE-9528-A8F6486E5FAF}" presName="rootConnector" presStyleLbl="node2" presStyleIdx="1" presStyleCnt="3"/>
      <dgm:spPr/>
    </dgm:pt>
    <dgm:pt modelId="{A86CDC09-D958-46F8-96B6-AAF85990E2F2}" type="pres">
      <dgm:prSet presAssocID="{0290BB19-E2E0-4EAE-9528-A8F6486E5FAF}" presName="hierChild4" presStyleCnt="0"/>
      <dgm:spPr/>
    </dgm:pt>
    <dgm:pt modelId="{74A746FE-A444-449F-9DEC-8FE83C26083B}" type="pres">
      <dgm:prSet presAssocID="{0290BB19-E2E0-4EAE-9528-A8F6486E5FAF}" presName="hierChild5" presStyleCnt="0"/>
      <dgm:spPr/>
    </dgm:pt>
    <dgm:pt modelId="{6A6B130D-D032-4145-86CA-C52C6C7297BB}" type="pres">
      <dgm:prSet presAssocID="{5E207362-D5E8-4B8E-A6B1-A3EC171AD0E8}" presName="Name35" presStyleLbl="parChTrans1D2" presStyleIdx="2" presStyleCnt="3"/>
      <dgm:spPr/>
    </dgm:pt>
    <dgm:pt modelId="{9C9E1D3E-23CD-41C6-BA3B-4CD10D7CDFAE}" type="pres">
      <dgm:prSet presAssocID="{D115C495-3838-474D-A653-0EA2658C7DB7}" presName="hierRoot2" presStyleCnt="0">
        <dgm:presLayoutVars>
          <dgm:hierBranch/>
        </dgm:presLayoutVars>
      </dgm:prSet>
      <dgm:spPr/>
    </dgm:pt>
    <dgm:pt modelId="{377647F2-F96B-4F46-B25D-CA74B4CF874C}" type="pres">
      <dgm:prSet presAssocID="{D115C495-3838-474D-A653-0EA2658C7DB7}" presName="rootComposite" presStyleCnt="0"/>
      <dgm:spPr/>
    </dgm:pt>
    <dgm:pt modelId="{AA5CA9CF-F271-4214-A73E-0ED8B186B2A1}" type="pres">
      <dgm:prSet presAssocID="{D115C495-3838-474D-A653-0EA2658C7DB7}" presName="rootText" presStyleLbl="node2" presStyleIdx="2" presStyleCnt="3">
        <dgm:presLayoutVars>
          <dgm:chPref val="3"/>
        </dgm:presLayoutVars>
      </dgm:prSet>
      <dgm:spPr/>
    </dgm:pt>
    <dgm:pt modelId="{F1485148-7F5A-40E6-8B39-A39FE2FD1080}" type="pres">
      <dgm:prSet presAssocID="{D115C495-3838-474D-A653-0EA2658C7DB7}" presName="rootConnector" presStyleLbl="node2" presStyleIdx="2" presStyleCnt="3"/>
      <dgm:spPr/>
    </dgm:pt>
    <dgm:pt modelId="{AC0FFCF3-6A36-4615-B357-1CFF91C10E6B}" type="pres">
      <dgm:prSet presAssocID="{D115C495-3838-474D-A653-0EA2658C7DB7}" presName="hierChild4" presStyleCnt="0"/>
      <dgm:spPr/>
    </dgm:pt>
    <dgm:pt modelId="{A11F4F83-CA96-42FB-AE2A-FEEECFB8AFDC}" type="pres">
      <dgm:prSet presAssocID="{D115C495-3838-474D-A653-0EA2658C7DB7}" presName="hierChild5" presStyleCnt="0"/>
      <dgm:spPr/>
    </dgm:pt>
    <dgm:pt modelId="{8B4D1423-538B-4F3D-910E-07678B01EF8C}" type="pres">
      <dgm:prSet presAssocID="{54203BB5-F285-4E10-8A2A-052F5AA6DE22}" presName="hierChild3" presStyleCnt="0"/>
      <dgm:spPr/>
    </dgm:pt>
  </dgm:ptLst>
  <dgm:cxnLst>
    <dgm:cxn modelId="{8C90200B-2AAD-4BEB-B00B-F7135A2B6F18}" srcId="{54203BB5-F285-4E10-8A2A-052F5AA6DE22}" destId="{0290BB19-E2E0-4EAE-9528-A8F6486E5FAF}" srcOrd="1" destOrd="0" parTransId="{722920C3-8BB4-42BB-BABB-FFF1C5E39B08}" sibTransId="{0D5A16AB-4EE8-42D1-8699-5C6F77FD8624}"/>
    <dgm:cxn modelId="{8CB5A10C-137B-4F7E-BDCD-7EE442F6FBD2}" type="presOf" srcId="{F94936CE-3C44-4304-A20D-3560A3CE0EF0}" destId="{8CBA9DA8-7446-4176-806C-35D19875A04A}" srcOrd="0" destOrd="0" presId="urn:microsoft.com/office/officeart/2005/8/layout/orgChart1"/>
    <dgm:cxn modelId="{FA62C412-EB14-45D3-AD9F-E4D8BB338AA7}" type="presOf" srcId="{722920C3-8BB4-42BB-BABB-FFF1C5E39B08}" destId="{B65788B4-3EFB-4BA8-AB00-B3567DF06322}" srcOrd="0" destOrd="0" presId="urn:microsoft.com/office/officeart/2005/8/layout/orgChart1"/>
    <dgm:cxn modelId="{A0CD0F1B-CBAE-4873-9290-0D1CDCA24015}" type="presOf" srcId="{7D7F1098-A27D-4C94-84FD-383A0EAB569D}" destId="{C9660478-32C7-4E62-9D73-DAD56B131F15}" srcOrd="1" destOrd="0" presId="urn:microsoft.com/office/officeart/2005/8/layout/orgChart1"/>
    <dgm:cxn modelId="{8FE8B12C-EEEA-4F42-BA26-2F011C89F464}" type="presOf" srcId="{D115C495-3838-474D-A653-0EA2658C7DB7}" destId="{AA5CA9CF-F271-4214-A73E-0ED8B186B2A1}" srcOrd="0" destOrd="0" presId="urn:microsoft.com/office/officeart/2005/8/layout/orgChart1"/>
    <dgm:cxn modelId="{BBAD2A38-305B-40ED-BD24-1F75E353F9F6}" srcId="{54203BB5-F285-4E10-8A2A-052F5AA6DE22}" destId="{7D7F1098-A27D-4C94-84FD-383A0EAB569D}" srcOrd="0" destOrd="0" parTransId="{D89F09D9-8330-42C8-97EE-69EF6EC5631A}" sibTransId="{8AA79317-8A73-4956-B8D6-56625E0443A7}"/>
    <dgm:cxn modelId="{7F6A9D3B-4657-45AA-B0F2-9A9E452CA06B}" type="presOf" srcId="{54203BB5-F285-4E10-8A2A-052F5AA6DE22}" destId="{73204FCC-745C-4E2C-AC84-7ED09E54BEC8}" srcOrd="1" destOrd="0" presId="urn:microsoft.com/office/officeart/2005/8/layout/orgChart1"/>
    <dgm:cxn modelId="{71B7B85C-096A-40BA-AF2B-4737DA0C65AF}" type="presOf" srcId="{5E207362-D5E8-4B8E-A6B1-A3EC171AD0E8}" destId="{6A6B130D-D032-4145-86CA-C52C6C7297BB}" srcOrd="0" destOrd="0" presId="urn:microsoft.com/office/officeart/2005/8/layout/orgChart1"/>
    <dgm:cxn modelId="{D01C8042-0F58-4AF5-9F73-8A6EA4C9B1D9}" srcId="{F94936CE-3C44-4304-A20D-3560A3CE0EF0}" destId="{54203BB5-F285-4E10-8A2A-052F5AA6DE22}" srcOrd="0" destOrd="0" parTransId="{8235042A-8615-480F-B644-2F43D5597518}" sibTransId="{A13516D4-DB57-4DDA-B792-441697AE576F}"/>
    <dgm:cxn modelId="{DEC3C755-C6A8-4861-A7E0-2516F67920FF}" type="presOf" srcId="{0290BB19-E2E0-4EAE-9528-A8F6486E5FAF}" destId="{5286C8EB-3351-4287-BB52-B60D8D702937}" srcOrd="0" destOrd="0" presId="urn:microsoft.com/office/officeart/2005/8/layout/orgChart1"/>
    <dgm:cxn modelId="{B37B4384-8B03-438F-A297-AB021DBE4C5F}" type="presOf" srcId="{0290BB19-E2E0-4EAE-9528-A8F6486E5FAF}" destId="{D8930A6E-4B54-4648-9A80-62350FFB4D89}" srcOrd="1" destOrd="0" presId="urn:microsoft.com/office/officeart/2005/8/layout/orgChart1"/>
    <dgm:cxn modelId="{46970D93-CE03-4015-91F6-7F26801977EE}" srcId="{54203BB5-F285-4E10-8A2A-052F5AA6DE22}" destId="{D115C495-3838-474D-A653-0EA2658C7DB7}" srcOrd="2" destOrd="0" parTransId="{5E207362-D5E8-4B8E-A6B1-A3EC171AD0E8}" sibTransId="{5075D7ED-849D-4F7F-98FB-725293AAEA62}"/>
    <dgm:cxn modelId="{E287F39A-9C10-49C1-B27E-0ACE62F6981D}" type="presOf" srcId="{D89F09D9-8330-42C8-97EE-69EF6EC5631A}" destId="{43A03CA9-9F7F-455B-A498-A050636C21DD}" srcOrd="0" destOrd="0" presId="urn:microsoft.com/office/officeart/2005/8/layout/orgChart1"/>
    <dgm:cxn modelId="{A04E67B3-C161-4C15-B542-7E4CF8AB83F2}" type="presOf" srcId="{7D7F1098-A27D-4C94-84FD-383A0EAB569D}" destId="{4159B3E9-2036-4195-A947-8E646B62972E}" srcOrd="0" destOrd="0" presId="urn:microsoft.com/office/officeart/2005/8/layout/orgChart1"/>
    <dgm:cxn modelId="{0AD7AAE7-2EE9-48DD-A9D4-9C86828125C9}" type="presOf" srcId="{54203BB5-F285-4E10-8A2A-052F5AA6DE22}" destId="{74ECD501-8368-4843-A73D-DF133ABDD006}" srcOrd="0" destOrd="0" presId="urn:microsoft.com/office/officeart/2005/8/layout/orgChart1"/>
    <dgm:cxn modelId="{843F98E8-C20D-4154-AC1B-87DD9E257830}" type="presOf" srcId="{D115C495-3838-474D-A653-0EA2658C7DB7}" destId="{F1485148-7F5A-40E6-8B39-A39FE2FD1080}" srcOrd="1" destOrd="0" presId="urn:microsoft.com/office/officeart/2005/8/layout/orgChart1"/>
    <dgm:cxn modelId="{256E3E63-7A89-445C-9BEA-4689B9E9F17C}" type="presParOf" srcId="{8CBA9DA8-7446-4176-806C-35D19875A04A}" destId="{34088175-CD1A-4561-A35E-35F4B42548D4}" srcOrd="0" destOrd="0" presId="urn:microsoft.com/office/officeart/2005/8/layout/orgChart1"/>
    <dgm:cxn modelId="{365E0780-CE90-47F2-B2BA-897C74D15B4F}" type="presParOf" srcId="{34088175-CD1A-4561-A35E-35F4B42548D4}" destId="{EC9DF182-8DF0-46FE-85E1-5FE26834CA8F}" srcOrd="0" destOrd="0" presId="urn:microsoft.com/office/officeart/2005/8/layout/orgChart1"/>
    <dgm:cxn modelId="{17468A1F-AA6A-4402-9FA5-8D7ED1396EF6}" type="presParOf" srcId="{EC9DF182-8DF0-46FE-85E1-5FE26834CA8F}" destId="{74ECD501-8368-4843-A73D-DF133ABDD006}" srcOrd="0" destOrd="0" presId="urn:microsoft.com/office/officeart/2005/8/layout/orgChart1"/>
    <dgm:cxn modelId="{F47D8B03-C7C5-4B55-8374-3DB6A8E39414}" type="presParOf" srcId="{EC9DF182-8DF0-46FE-85E1-5FE26834CA8F}" destId="{73204FCC-745C-4E2C-AC84-7ED09E54BEC8}" srcOrd="1" destOrd="0" presId="urn:microsoft.com/office/officeart/2005/8/layout/orgChart1"/>
    <dgm:cxn modelId="{C13DF3C3-86FA-4C64-86DD-E25298CD68AA}" type="presParOf" srcId="{34088175-CD1A-4561-A35E-35F4B42548D4}" destId="{511C1619-0B4E-45DE-A44A-B26E847466D9}" srcOrd="1" destOrd="0" presId="urn:microsoft.com/office/officeart/2005/8/layout/orgChart1"/>
    <dgm:cxn modelId="{BC48A492-6123-4C62-8185-730E52DB2B84}" type="presParOf" srcId="{511C1619-0B4E-45DE-A44A-B26E847466D9}" destId="{43A03CA9-9F7F-455B-A498-A050636C21DD}" srcOrd="0" destOrd="0" presId="urn:microsoft.com/office/officeart/2005/8/layout/orgChart1"/>
    <dgm:cxn modelId="{6DC04F28-0414-47D4-9225-22CDE0C802B7}" type="presParOf" srcId="{511C1619-0B4E-45DE-A44A-B26E847466D9}" destId="{C11FD746-F3A8-4950-901A-46ACC94EAC5A}" srcOrd="1" destOrd="0" presId="urn:microsoft.com/office/officeart/2005/8/layout/orgChart1"/>
    <dgm:cxn modelId="{FF251773-D9EF-4090-9333-F9EFB63C0FBE}" type="presParOf" srcId="{C11FD746-F3A8-4950-901A-46ACC94EAC5A}" destId="{8C5DCC0C-9C06-4C3C-A1B9-185EFA2A3A74}" srcOrd="0" destOrd="0" presId="urn:microsoft.com/office/officeart/2005/8/layout/orgChart1"/>
    <dgm:cxn modelId="{19C6910C-37FC-401A-A1AC-EA87B1798D6F}" type="presParOf" srcId="{8C5DCC0C-9C06-4C3C-A1B9-185EFA2A3A74}" destId="{4159B3E9-2036-4195-A947-8E646B62972E}" srcOrd="0" destOrd="0" presId="urn:microsoft.com/office/officeart/2005/8/layout/orgChart1"/>
    <dgm:cxn modelId="{BC54AE5B-64B6-4F20-815F-C2FFCA620ADB}" type="presParOf" srcId="{8C5DCC0C-9C06-4C3C-A1B9-185EFA2A3A74}" destId="{C9660478-32C7-4E62-9D73-DAD56B131F15}" srcOrd="1" destOrd="0" presId="urn:microsoft.com/office/officeart/2005/8/layout/orgChart1"/>
    <dgm:cxn modelId="{B2E24FF9-279B-4D17-AD25-85FAEBD20194}" type="presParOf" srcId="{C11FD746-F3A8-4950-901A-46ACC94EAC5A}" destId="{AFF66D6A-3B74-40C1-AD70-26AC4C4902AB}" srcOrd="1" destOrd="0" presId="urn:microsoft.com/office/officeart/2005/8/layout/orgChart1"/>
    <dgm:cxn modelId="{761D41AB-D47B-4D68-A3C0-32E133C9D2A5}" type="presParOf" srcId="{C11FD746-F3A8-4950-901A-46ACC94EAC5A}" destId="{B7E16307-E58C-4050-9581-65AF27395CB1}" srcOrd="2" destOrd="0" presId="urn:microsoft.com/office/officeart/2005/8/layout/orgChart1"/>
    <dgm:cxn modelId="{D9B754FB-F0D3-40CD-9BBF-25D02D56F6BE}" type="presParOf" srcId="{511C1619-0B4E-45DE-A44A-B26E847466D9}" destId="{B65788B4-3EFB-4BA8-AB00-B3567DF06322}" srcOrd="2" destOrd="0" presId="urn:microsoft.com/office/officeart/2005/8/layout/orgChart1"/>
    <dgm:cxn modelId="{4669B7C9-B2D3-475F-8AC4-7E7439C0C817}" type="presParOf" srcId="{511C1619-0B4E-45DE-A44A-B26E847466D9}" destId="{4E980FA0-BA7B-4BBC-B10D-8F2CC6D2FFEB}" srcOrd="3" destOrd="0" presId="urn:microsoft.com/office/officeart/2005/8/layout/orgChart1"/>
    <dgm:cxn modelId="{3E0A3176-7CCA-4D0A-AC45-4A6B320031CA}" type="presParOf" srcId="{4E980FA0-BA7B-4BBC-B10D-8F2CC6D2FFEB}" destId="{061097AF-9E38-4E0E-9B96-7561F1C9CD26}" srcOrd="0" destOrd="0" presId="urn:microsoft.com/office/officeart/2005/8/layout/orgChart1"/>
    <dgm:cxn modelId="{2AD4654F-634D-4488-97FB-C7ECF27D2C88}" type="presParOf" srcId="{061097AF-9E38-4E0E-9B96-7561F1C9CD26}" destId="{5286C8EB-3351-4287-BB52-B60D8D702937}" srcOrd="0" destOrd="0" presId="urn:microsoft.com/office/officeart/2005/8/layout/orgChart1"/>
    <dgm:cxn modelId="{F09E8837-2303-418A-AAEB-49B36CEFC637}" type="presParOf" srcId="{061097AF-9E38-4E0E-9B96-7561F1C9CD26}" destId="{D8930A6E-4B54-4648-9A80-62350FFB4D89}" srcOrd="1" destOrd="0" presId="urn:microsoft.com/office/officeart/2005/8/layout/orgChart1"/>
    <dgm:cxn modelId="{B5B20989-494B-435F-9157-8EB32BB99AA1}" type="presParOf" srcId="{4E980FA0-BA7B-4BBC-B10D-8F2CC6D2FFEB}" destId="{A86CDC09-D958-46F8-96B6-AAF85990E2F2}" srcOrd="1" destOrd="0" presId="urn:microsoft.com/office/officeart/2005/8/layout/orgChart1"/>
    <dgm:cxn modelId="{940DD2A6-DC91-4E08-89EA-66F2935C1622}" type="presParOf" srcId="{4E980FA0-BA7B-4BBC-B10D-8F2CC6D2FFEB}" destId="{74A746FE-A444-449F-9DEC-8FE83C26083B}" srcOrd="2" destOrd="0" presId="urn:microsoft.com/office/officeart/2005/8/layout/orgChart1"/>
    <dgm:cxn modelId="{2F4FFC04-6B60-4B1A-99F3-9F46DA316B5A}" type="presParOf" srcId="{511C1619-0B4E-45DE-A44A-B26E847466D9}" destId="{6A6B130D-D032-4145-86CA-C52C6C7297BB}" srcOrd="4" destOrd="0" presId="urn:microsoft.com/office/officeart/2005/8/layout/orgChart1"/>
    <dgm:cxn modelId="{27114C4C-89DC-452F-A963-785D34B60A67}" type="presParOf" srcId="{511C1619-0B4E-45DE-A44A-B26E847466D9}" destId="{9C9E1D3E-23CD-41C6-BA3B-4CD10D7CDFAE}" srcOrd="5" destOrd="0" presId="urn:microsoft.com/office/officeart/2005/8/layout/orgChart1"/>
    <dgm:cxn modelId="{32B6736C-BA98-4742-80DA-EA2D5A8867DD}" type="presParOf" srcId="{9C9E1D3E-23CD-41C6-BA3B-4CD10D7CDFAE}" destId="{377647F2-F96B-4F46-B25D-CA74B4CF874C}" srcOrd="0" destOrd="0" presId="urn:microsoft.com/office/officeart/2005/8/layout/orgChart1"/>
    <dgm:cxn modelId="{C60640ED-AA30-4577-8726-B79868FCAD11}" type="presParOf" srcId="{377647F2-F96B-4F46-B25D-CA74B4CF874C}" destId="{AA5CA9CF-F271-4214-A73E-0ED8B186B2A1}" srcOrd="0" destOrd="0" presId="urn:microsoft.com/office/officeart/2005/8/layout/orgChart1"/>
    <dgm:cxn modelId="{2F7E5E22-7CC5-4A6D-8596-9A674F52B841}" type="presParOf" srcId="{377647F2-F96B-4F46-B25D-CA74B4CF874C}" destId="{F1485148-7F5A-40E6-8B39-A39FE2FD1080}" srcOrd="1" destOrd="0" presId="urn:microsoft.com/office/officeart/2005/8/layout/orgChart1"/>
    <dgm:cxn modelId="{06FB5AED-212A-4632-8145-FD8516C57FF1}" type="presParOf" srcId="{9C9E1D3E-23CD-41C6-BA3B-4CD10D7CDFAE}" destId="{AC0FFCF3-6A36-4615-B357-1CFF91C10E6B}" srcOrd="1" destOrd="0" presId="urn:microsoft.com/office/officeart/2005/8/layout/orgChart1"/>
    <dgm:cxn modelId="{AEA6839C-24DC-4F0F-BE09-DD8CF13E2E98}" type="presParOf" srcId="{9C9E1D3E-23CD-41C6-BA3B-4CD10D7CDFAE}" destId="{A11F4F83-CA96-42FB-AE2A-FEEECFB8AFDC}" srcOrd="2" destOrd="0" presId="urn:microsoft.com/office/officeart/2005/8/layout/orgChart1"/>
    <dgm:cxn modelId="{6FBD22E1-64EB-4F3E-8181-EB10C3965EF6}" type="presParOf" srcId="{34088175-CD1A-4561-A35E-35F4B42548D4}" destId="{8B4D1423-538B-4F3D-910E-07678B01EF8C}"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6B130D-D032-4145-86CA-C52C6C7297BB}">
      <dsp:nvSpPr>
        <dsp:cNvPr id="0" name=""/>
        <dsp:cNvSpPr/>
      </dsp:nvSpPr>
      <dsp:spPr>
        <a:xfrm>
          <a:off x="2592061" y="1506517"/>
          <a:ext cx="1833902" cy="318280"/>
        </a:xfrm>
        <a:custGeom>
          <a:avLst/>
          <a:gdLst/>
          <a:ahLst/>
          <a:cxnLst/>
          <a:rect l="0" t="0" r="0" b="0"/>
          <a:pathLst>
            <a:path>
              <a:moveTo>
                <a:pt x="0" y="0"/>
              </a:moveTo>
              <a:lnTo>
                <a:pt x="0" y="159140"/>
              </a:lnTo>
              <a:lnTo>
                <a:pt x="1833902" y="159140"/>
              </a:lnTo>
              <a:lnTo>
                <a:pt x="1833902" y="31828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65788B4-3EFB-4BA8-AB00-B3567DF06322}">
      <dsp:nvSpPr>
        <dsp:cNvPr id="0" name=""/>
        <dsp:cNvSpPr/>
      </dsp:nvSpPr>
      <dsp:spPr>
        <a:xfrm>
          <a:off x="2546341" y="1506517"/>
          <a:ext cx="91440" cy="318280"/>
        </a:xfrm>
        <a:custGeom>
          <a:avLst/>
          <a:gdLst/>
          <a:ahLst/>
          <a:cxnLst/>
          <a:rect l="0" t="0" r="0" b="0"/>
          <a:pathLst>
            <a:path>
              <a:moveTo>
                <a:pt x="45720" y="0"/>
              </a:moveTo>
              <a:lnTo>
                <a:pt x="45720" y="31828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A03CA9-9F7F-455B-A498-A050636C21DD}">
      <dsp:nvSpPr>
        <dsp:cNvPr id="0" name=""/>
        <dsp:cNvSpPr/>
      </dsp:nvSpPr>
      <dsp:spPr>
        <a:xfrm>
          <a:off x="758159" y="1506517"/>
          <a:ext cx="1833902" cy="318280"/>
        </a:xfrm>
        <a:custGeom>
          <a:avLst/>
          <a:gdLst/>
          <a:ahLst/>
          <a:cxnLst/>
          <a:rect l="0" t="0" r="0" b="0"/>
          <a:pathLst>
            <a:path>
              <a:moveTo>
                <a:pt x="1833902" y="0"/>
              </a:moveTo>
              <a:lnTo>
                <a:pt x="1833902" y="159140"/>
              </a:lnTo>
              <a:lnTo>
                <a:pt x="0" y="159140"/>
              </a:lnTo>
              <a:lnTo>
                <a:pt x="0" y="31828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4ECD501-8368-4843-A73D-DF133ABDD006}">
      <dsp:nvSpPr>
        <dsp:cNvPr id="0" name=""/>
        <dsp:cNvSpPr/>
      </dsp:nvSpPr>
      <dsp:spPr>
        <a:xfrm>
          <a:off x="1170605" y="514035"/>
          <a:ext cx="2842912" cy="992482"/>
        </a:xfrm>
        <a:prstGeom prst="roundRect">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1800" b="1" i="0" u="none" strike="noStrike" kern="1200" cap="none" normalizeH="0" baseline="0" dirty="0">
              <a:ln>
                <a:noFill/>
              </a:ln>
              <a:solidFill>
                <a:schemeClr val="tx1"/>
              </a:solidFill>
              <a:effectLst/>
              <a:latin typeface="+mj-lt"/>
              <a:cs typeface="B Roya" pitchFamily="2" charset="-78"/>
            </a:rPr>
            <a:t>Non-Newtonian Fluids</a:t>
          </a:r>
        </a:p>
      </dsp:txBody>
      <dsp:txXfrm>
        <a:off x="1219054" y="562484"/>
        <a:ext cx="2746014" cy="895584"/>
      </dsp:txXfrm>
    </dsp:sp>
    <dsp:sp modelId="{4159B3E9-2036-4195-A947-8E646B62972E}">
      <dsp:nvSpPr>
        <dsp:cNvPr id="0" name=""/>
        <dsp:cNvSpPr/>
      </dsp:nvSpPr>
      <dsp:spPr>
        <a:xfrm>
          <a:off x="348" y="1824797"/>
          <a:ext cx="1515621" cy="757810"/>
        </a:xfrm>
        <a:prstGeom prst="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1400" b="1" i="0" u="none" strike="noStrike" kern="1200" cap="none" normalizeH="0" baseline="0" dirty="0">
              <a:ln>
                <a:noFill/>
              </a:ln>
              <a:solidFill>
                <a:schemeClr val="tx1"/>
              </a:solidFill>
              <a:effectLst/>
              <a:latin typeface="+mn-lt"/>
              <a:cs typeface="B Roya" pitchFamily="2" charset="-78"/>
            </a:rPr>
            <a:t>Time-Independent Fluids</a:t>
          </a:r>
        </a:p>
      </dsp:txBody>
      <dsp:txXfrm>
        <a:off x="348" y="1824797"/>
        <a:ext cx="1515621" cy="757810"/>
      </dsp:txXfrm>
    </dsp:sp>
    <dsp:sp modelId="{5286C8EB-3351-4287-BB52-B60D8D702937}">
      <dsp:nvSpPr>
        <dsp:cNvPr id="0" name=""/>
        <dsp:cNvSpPr/>
      </dsp:nvSpPr>
      <dsp:spPr>
        <a:xfrm>
          <a:off x="1834250" y="1824797"/>
          <a:ext cx="1515621" cy="757810"/>
        </a:xfrm>
        <a:prstGeom prst="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w="9525" cap="flat" cmpd="sng" algn="ctr">
          <a:solidFill>
            <a:schemeClr val="accent5">
              <a:shade val="95000"/>
              <a:satMod val="105000"/>
            </a:schemeClr>
          </a:solidFill>
          <a:prstDash val="solid"/>
        </a:ln>
        <a:effectLst>
          <a:outerShdw blurRad="40000" dist="23000" dir="5400000" rotWithShape="0">
            <a:srgbClr val="000000">
              <a:alpha val="35000"/>
            </a:srgbClr>
          </a:outerShdw>
        </a:effectLst>
      </dsp:spPr>
      <dsp:style>
        <a:lnRef idx="1">
          <a:schemeClr val="accent5"/>
        </a:lnRef>
        <a:fillRef idx="3">
          <a:schemeClr val="accent5"/>
        </a:fillRef>
        <a:effectRef idx="2">
          <a:schemeClr val="accent5"/>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1400" b="1" i="0" u="none" strike="noStrike" kern="1200" cap="none" normalizeH="0" baseline="0" dirty="0">
              <a:ln>
                <a:noFill/>
              </a:ln>
              <a:solidFill>
                <a:schemeClr val="tx1"/>
              </a:solidFill>
              <a:effectLst/>
              <a:latin typeface="+mn-lt"/>
              <a:cs typeface="B Roya" pitchFamily="2" charset="-78"/>
            </a:rPr>
            <a:t>Time-Dependent Fluids</a:t>
          </a:r>
        </a:p>
      </dsp:txBody>
      <dsp:txXfrm>
        <a:off x="1834250" y="1824797"/>
        <a:ext cx="1515621" cy="757810"/>
      </dsp:txXfrm>
    </dsp:sp>
    <dsp:sp modelId="{AA5CA9CF-F271-4214-A73E-0ED8B186B2A1}">
      <dsp:nvSpPr>
        <dsp:cNvPr id="0" name=""/>
        <dsp:cNvSpPr/>
      </dsp:nvSpPr>
      <dsp:spPr>
        <a:xfrm>
          <a:off x="3668153" y="1824797"/>
          <a:ext cx="1515621" cy="757810"/>
        </a:xfrm>
        <a:prstGeom prst="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8890" tIns="8890" rIns="8890" bIns="889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fa-IR" sz="1400" b="1" i="0" u="none" strike="noStrike" kern="1200" cap="none" normalizeH="0" baseline="0" dirty="0">
              <a:ln>
                <a:noFill/>
              </a:ln>
              <a:solidFill>
                <a:schemeClr val="tx1"/>
              </a:solidFill>
              <a:effectLst/>
              <a:latin typeface="+mn-lt"/>
              <a:cs typeface="B Roya" pitchFamily="2" charset="-78"/>
            </a:rPr>
            <a:t>Viscoelastic Fluids</a:t>
          </a:r>
        </a:p>
      </dsp:txBody>
      <dsp:txXfrm>
        <a:off x="3668153" y="1824797"/>
        <a:ext cx="1515621" cy="75781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C4DE1F73-32A5-4EC9-B5F0-50BF6D8D138B}"/>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ea typeface="Gulim" pitchFamily="34" charset="-127"/>
                <a:cs typeface="Arial" charset="0"/>
              </a:defRPr>
            </a:lvl1pPr>
          </a:lstStyle>
          <a:p>
            <a:pPr>
              <a:defRPr/>
            </a:pPr>
            <a:endParaRPr lang="en-US" altLang="ko-KR"/>
          </a:p>
        </p:txBody>
      </p:sp>
      <p:sp>
        <p:nvSpPr>
          <p:cNvPr id="86019" name="Rectangle 3">
            <a:extLst>
              <a:ext uri="{FF2B5EF4-FFF2-40B4-BE49-F238E27FC236}">
                <a16:creationId xmlns:a16="http://schemas.microsoft.com/office/drawing/2014/main" id="{242FD05B-7793-4724-A11A-D48D0399BE1F}"/>
              </a:ext>
            </a:extLst>
          </p:cNvPr>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Gulim" pitchFamily="34" charset="-127"/>
                <a:cs typeface="Arial" charset="0"/>
              </a:defRPr>
            </a:lvl1pPr>
          </a:lstStyle>
          <a:p>
            <a:pPr>
              <a:defRPr/>
            </a:pPr>
            <a:endParaRPr lang="en-US" altLang="ko-KR"/>
          </a:p>
        </p:txBody>
      </p:sp>
      <p:sp>
        <p:nvSpPr>
          <p:cNvPr id="86020" name="Rectangle 4">
            <a:extLst>
              <a:ext uri="{FF2B5EF4-FFF2-40B4-BE49-F238E27FC236}">
                <a16:creationId xmlns:a16="http://schemas.microsoft.com/office/drawing/2014/main" id="{3ECEDC14-4443-407D-B2C6-5C685A16E62C}"/>
              </a:ext>
            </a:extLst>
          </p:cNvPr>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ea typeface="Gulim" pitchFamily="34" charset="-127"/>
                <a:cs typeface="Arial" charset="0"/>
              </a:defRPr>
            </a:lvl1pPr>
          </a:lstStyle>
          <a:p>
            <a:pPr>
              <a:defRPr/>
            </a:pPr>
            <a:r>
              <a:rPr lang="en-US" altLang="ko-KR"/>
              <a:t>9장</a:t>
            </a:r>
          </a:p>
        </p:txBody>
      </p:sp>
      <p:sp>
        <p:nvSpPr>
          <p:cNvPr id="86021" name="Rectangle 5">
            <a:extLst>
              <a:ext uri="{FF2B5EF4-FFF2-40B4-BE49-F238E27FC236}">
                <a16:creationId xmlns:a16="http://schemas.microsoft.com/office/drawing/2014/main" id="{329FD088-BE18-4C15-87BC-17E5FF9145CF}"/>
              </a:ext>
            </a:extLst>
          </p:cNvPr>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54B4C36F-B28E-4081-B8F6-D4B8821EBAEE}" type="slidenum">
              <a:rPr lang="en-US" altLang="ko-KR"/>
              <a:pPr/>
              <a:t>‹#›</a:t>
            </a:fld>
            <a:endParaRPr lang="en-US" altLang="ko-K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BFCCF642-C7B5-45F4-AEDB-6A43415EBE78}"/>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ea typeface="Gulim" pitchFamily="34" charset="-127"/>
                <a:cs typeface="Arial" charset="0"/>
              </a:defRPr>
            </a:lvl1pPr>
          </a:lstStyle>
          <a:p>
            <a:pPr>
              <a:defRPr/>
            </a:pPr>
            <a:endParaRPr lang="en-US" altLang="ko-KR"/>
          </a:p>
        </p:txBody>
      </p:sp>
      <p:sp>
        <p:nvSpPr>
          <p:cNvPr id="89091" name="Rectangle 3">
            <a:extLst>
              <a:ext uri="{FF2B5EF4-FFF2-40B4-BE49-F238E27FC236}">
                <a16:creationId xmlns:a16="http://schemas.microsoft.com/office/drawing/2014/main" id="{1ECA1BAD-C048-4B25-BE81-B4F852A6862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Gulim" pitchFamily="34" charset="-127"/>
                <a:cs typeface="Arial" charset="0"/>
              </a:defRPr>
            </a:lvl1pPr>
          </a:lstStyle>
          <a:p>
            <a:pPr>
              <a:defRPr/>
            </a:pPr>
            <a:endParaRPr lang="en-US" altLang="ko-KR"/>
          </a:p>
        </p:txBody>
      </p:sp>
      <p:sp>
        <p:nvSpPr>
          <p:cNvPr id="141316" name="Rectangle 4">
            <a:extLst>
              <a:ext uri="{FF2B5EF4-FFF2-40B4-BE49-F238E27FC236}">
                <a16:creationId xmlns:a16="http://schemas.microsoft.com/office/drawing/2014/main" id="{837C167B-C055-47D6-92A2-9152BAE17FF8}"/>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3" name="Rectangle 5">
            <a:extLst>
              <a:ext uri="{FF2B5EF4-FFF2-40B4-BE49-F238E27FC236}">
                <a16:creationId xmlns:a16="http://schemas.microsoft.com/office/drawing/2014/main" id="{94CF74AC-FA36-4BDF-940F-686E60FDB011}"/>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89094" name="Rectangle 6">
            <a:extLst>
              <a:ext uri="{FF2B5EF4-FFF2-40B4-BE49-F238E27FC236}">
                <a16:creationId xmlns:a16="http://schemas.microsoft.com/office/drawing/2014/main" id="{AAD0ADD3-BAE0-4903-BF26-310D1436802E}"/>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ea typeface="Gulim" pitchFamily="34" charset="-127"/>
                <a:cs typeface="Arial" charset="0"/>
              </a:defRPr>
            </a:lvl1pPr>
          </a:lstStyle>
          <a:p>
            <a:pPr>
              <a:defRPr/>
            </a:pPr>
            <a:r>
              <a:rPr lang="en-US" altLang="ko-KR"/>
              <a:t>9장</a:t>
            </a:r>
          </a:p>
        </p:txBody>
      </p:sp>
      <p:sp>
        <p:nvSpPr>
          <p:cNvPr id="89095" name="Rectangle 7">
            <a:extLst>
              <a:ext uri="{FF2B5EF4-FFF2-40B4-BE49-F238E27FC236}">
                <a16:creationId xmlns:a16="http://schemas.microsoft.com/office/drawing/2014/main" id="{1B6A3407-D93F-490D-AA78-BA575986FBD2}"/>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98188973-FA57-48E8-A0E4-1ED8A0F9102F}" type="slidenum">
              <a:rPr lang="en-US" altLang="ko-KR"/>
              <a:pPr/>
              <a:t>‹#›</a:t>
            </a:fld>
            <a:endParaRPr lang="en-US" altLang="ko-KR"/>
          </a:p>
        </p:txBody>
      </p:sp>
    </p:spTree>
  </p:cSld>
  <p:clrMap bg1="lt1" tx1="dk1" bg2="lt2" tx2="dk2" accent1="accent1" accent2="accent2" accent3="accent3" accent4="accent4" accent5="accent5" accent6="accent6" hlink="hlink" folHlink="folHlink"/>
  <p:hf hdr="0" dt="0"/>
  <p:notesStyle>
    <a:lvl1pPr algn="l" rtl="0" eaLnBrk="0" fontAlgn="base" latinLnBrk="1" hangingPunct="0">
      <a:spcBef>
        <a:spcPct val="30000"/>
      </a:spcBef>
      <a:spcAft>
        <a:spcPct val="0"/>
      </a:spcAft>
      <a:defRPr kumimoji="1" sz="1200" kern="1200">
        <a:solidFill>
          <a:schemeClr val="tx1"/>
        </a:solidFill>
        <a:latin typeface="Gulim" pitchFamily="34" charset="-127"/>
        <a:ea typeface="Gulim" pitchFamily="34" charset="-127"/>
        <a:cs typeface="+mn-cs"/>
      </a:defRPr>
    </a:lvl1pPr>
    <a:lvl2pPr marL="457200" algn="l" rtl="0" eaLnBrk="0" fontAlgn="base" latinLnBrk="1" hangingPunct="0">
      <a:spcBef>
        <a:spcPct val="30000"/>
      </a:spcBef>
      <a:spcAft>
        <a:spcPct val="0"/>
      </a:spcAft>
      <a:defRPr kumimoji="1" sz="1200" kern="1200">
        <a:solidFill>
          <a:schemeClr val="tx1"/>
        </a:solidFill>
        <a:latin typeface="Gulim" pitchFamily="34" charset="-127"/>
        <a:ea typeface="Gulim" pitchFamily="34" charset="-127"/>
        <a:cs typeface="+mn-cs"/>
      </a:defRPr>
    </a:lvl2pPr>
    <a:lvl3pPr marL="914400" algn="l" rtl="0" eaLnBrk="0" fontAlgn="base" latinLnBrk="1" hangingPunct="0">
      <a:spcBef>
        <a:spcPct val="30000"/>
      </a:spcBef>
      <a:spcAft>
        <a:spcPct val="0"/>
      </a:spcAft>
      <a:defRPr kumimoji="1" sz="1200" kern="1200">
        <a:solidFill>
          <a:schemeClr val="tx1"/>
        </a:solidFill>
        <a:latin typeface="Gulim" pitchFamily="34" charset="-127"/>
        <a:ea typeface="Gulim" pitchFamily="34" charset="-127"/>
        <a:cs typeface="+mn-cs"/>
      </a:defRPr>
    </a:lvl3pPr>
    <a:lvl4pPr marL="1371600" algn="l" rtl="0" eaLnBrk="0" fontAlgn="base" latinLnBrk="1" hangingPunct="0">
      <a:spcBef>
        <a:spcPct val="30000"/>
      </a:spcBef>
      <a:spcAft>
        <a:spcPct val="0"/>
      </a:spcAft>
      <a:defRPr kumimoji="1" sz="1200" kern="1200">
        <a:solidFill>
          <a:schemeClr val="tx1"/>
        </a:solidFill>
        <a:latin typeface="Gulim" pitchFamily="34" charset="-127"/>
        <a:ea typeface="Gulim" pitchFamily="34" charset="-127"/>
        <a:cs typeface="+mn-cs"/>
      </a:defRPr>
    </a:lvl4pPr>
    <a:lvl5pPr marL="1828800" algn="l" rtl="0" eaLnBrk="0" fontAlgn="base" latinLnBrk="1" hangingPunct="0">
      <a:spcBef>
        <a:spcPct val="30000"/>
      </a:spcBef>
      <a:spcAft>
        <a:spcPct val="0"/>
      </a:spcAft>
      <a:defRPr kumimoji="1" sz="1200" kern="1200">
        <a:solidFill>
          <a:schemeClr val="tx1"/>
        </a:solidFill>
        <a:latin typeface="Gulim" pitchFamily="34" charset="-127"/>
        <a:ea typeface="Gulim" pitchFamily="3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6">
            <a:extLst>
              <a:ext uri="{FF2B5EF4-FFF2-40B4-BE49-F238E27FC236}">
                <a16:creationId xmlns:a16="http://schemas.microsoft.com/office/drawing/2014/main" id="{8B605D07-E5CF-442C-922B-63AEF962A79C}"/>
              </a:ext>
            </a:extLst>
          </p:cNvPr>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ko-KR"/>
              <a:t>9장</a:t>
            </a:r>
          </a:p>
        </p:txBody>
      </p:sp>
      <p:sp>
        <p:nvSpPr>
          <p:cNvPr id="142339" name="Rectangle 7">
            <a:extLst>
              <a:ext uri="{FF2B5EF4-FFF2-40B4-BE49-F238E27FC236}">
                <a16:creationId xmlns:a16="http://schemas.microsoft.com/office/drawing/2014/main" id="{D32E29CD-2E01-4E27-82F4-7B1F3D9B8E3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9B1BC415-B563-449D-A976-18873E1F492D}" type="slidenum">
              <a:rPr lang="en-US" altLang="ko-KR"/>
              <a:pPr eaLnBrk="1" hangingPunct="1"/>
              <a:t>1</a:t>
            </a:fld>
            <a:endParaRPr lang="en-US" altLang="ko-KR"/>
          </a:p>
        </p:txBody>
      </p:sp>
      <p:sp>
        <p:nvSpPr>
          <p:cNvPr id="142340" name="Rectangle 2">
            <a:extLst>
              <a:ext uri="{FF2B5EF4-FFF2-40B4-BE49-F238E27FC236}">
                <a16:creationId xmlns:a16="http://schemas.microsoft.com/office/drawing/2014/main" id="{4A28C8C4-757B-46EB-A76D-784D030D2BBA}"/>
              </a:ext>
            </a:extLst>
          </p:cNvPr>
          <p:cNvSpPr>
            <a:spLocks noGrp="1" noRot="1" noChangeAspect="1" noChangeArrowheads="1" noTextEdit="1"/>
          </p:cNvSpPr>
          <p:nvPr>
            <p:ph type="sldImg"/>
          </p:nvPr>
        </p:nvSpPr>
        <p:spPr>
          <a:ln/>
        </p:spPr>
      </p:sp>
      <p:sp>
        <p:nvSpPr>
          <p:cNvPr id="142341" name="Rectangle 3">
            <a:extLst>
              <a:ext uri="{FF2B5EF4-FFF2-40B4-BE49-F238E27FC236}">
                <a16:creationId xmlns:a16="http://schemas.microsoft.com/office/drawing/2014/main" id="{930AD889-21CD-48B2-98AE-D63F24D3105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fa-I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a:extLst>
              <a:ext uri="{FF2B5EF4-FFF2-40B4-BE49-F238E27FC236}">
                <a16:creationId xmlns:a16="http://schemas.microsoft.com/office/drawing/2014/main" id="{DECFE3B3-D139-47F6-9FB4-8ECF84D712ED}"/>
              </a:ext>
            </a:extLst>
          </p:cNvPr>
          <p:cNvSpPr>
            <a:spLocks noGrp="1" noRot="1" noChangeAspect="1" noTextEdit="1"/>
          </p:cNvSpPr>
          <p:nvPr>
            <p:ph type="sldImg"/>
          </p:nvPr>
        </p:nvSpPr>
        <p:spPr>
          <a:ln/>
        </p:spPr>
      </p:sp>
      <p:sp>
        <p:nvSpPr>
          <p:cNvPr id="143363" name="Notes Placeholder 2">
            <a:extLst>
              <a:ext uri="{FF2B5EF4-FFF2-40B4-BE49-F238E27FC236}">
                <a16:creationId xmlns:a16="http://schemas.microsoft.com/office/drawing/2014/main" id="{0DBCE7D9-5141-4A9D-A72C-EEC19C4ECC7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a-IR"/>
          </a:p>
        </p:txBody>
      </p:sp>
      <p:sp>
        <p:nvSpPr>
          <p:cNvPr id="143364" name="Footer Placeholder 3">
            <a:extLst>
              <a:ext uri="{FF2B5EF4-FFF2-40B4-BE49-F238E27FC236}">
                <a16:creationId xmlns:a16="http://schemas.microsoft.com/office/drawing/2014/main" id="{0BBF5344-BD74-4329-BADC-AF1EC69388A9}"/>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ko-KR"/>
              <a:t>9장</a:t>
            </a:r>
          </a:p>
        </p:txBody>
      </p:sp>
      <p:sp>
        <p:nvSpPr>
          <p:cNvPr id="143365" name="Slide Number Placeholder 4">
            <a:extLst>
              <a:ext uri="{FF2B5EF4-FFF2-40B4-BE49-F238E27FC236}">
                <a16:creationId xmlns:a16="http://schemas.microsoft.com/office/drawing/2014/main" id="{700D2BA8-DB22-42A6-89F5-550A66D6543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00340ABC-17EC-4014-BFE8-AF0F85D7C489}" type="slidenum">
              <a:rPr lang="en-US" altLang="ko-KR"/>
              <a:pPr eaLnBrk="1" hangingPunct="1"/>
              <a:t>3</a:t>
            </a:fld>
            <a:endParaRPr lang="en-US" altLang="ko-K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a:extLst>
              <a:ext uri="{FF2B5EF4-FFF2-40B4-BE49-F238E27FC236}">
                <a16:creationId xmlns:a16="http://schemas.microsoft.com/office/drawing/2014/main" id="{6E2EA8F8-9B9E-4DFD-A708-65BC70A425FC}"/>
              </a:ext>
            </a:extLst>
          </p:cNvPr>
          <p:cNvSpPr>
            <a:spLocks noGrp="1" noRot="1" noChangeAspect="1" noTextEdit="1"/>
          </p:cNvSpPr>
          <p:nvPr>
            <p:ph type="sldImg"/>
          </p:nvPr>
        </p:nvSpPr>
        <p:spPr>
          <a:ln/>
        </p:spPr>
      </p:sp>
      <p:sp>
        <p:nvSpPr>
          <p:cNvPr id="146435" name="Notes Placeholder 2">
            <a:extLst>
              <a:ext uri="{FF2B5EF4-FFF2-40B4-BE49-F238E27FC236}">
                <a16:creationId xmlns:a16="http://schemas.microsoft.com/office/drawing/2014/main" id="{42C7E0E3-B118-4DE4-B416-536A14D9E45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a-IR"/>
          </a:p>
        </p:txBody>
      </p:sp>
      <p:sp>
        <p:nvSpPr>
          <p:cNvPr id="146436" name="Footer Placeholder 3">
            <a:extLst>
              <a:ext uri="{FF2B5EF4-FFF2-40B4-BE49-F238E27FC236}">
                <a16:creationId xmlns:a16="http://schemas.microsoft.com/office/drawing/2014/main" id="{C797927D-5E20-4D9F-A68C-093EB3242E7A}"/>
              </a:ext>
            </a:extLst>
          </p:cNvPr>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ko-KR"/>
              <a:t>9장</a:t>
            </a:r>
          </a:p>
        </p:txBody>
      </p:sp>
      <p:sp>
        <p:nvSpPr>
          <p:cNvPr id="146437" name="Slide Number Placeholder 4">
            <a:extLst>
              <a:ext uri="{FF2B5EF4-FFF2-40B4-BE49-F238E27FC236}">
                <a16:creationId xmlns:a16="http://schemas.microsoft.com/office/drawing/2014/main" id="{8FE71AFF-42D5-42F8-90B5-61B5E83E5E7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AFD874F3-6AE3-4B90-8D1A-2AE586F3BC05}" type="slidenum">
              <a:rPr lang="en-US" altLang="ko-KR"/>
              <a:pPr eaLnBrk="1" hangingPunct="1"/>
              <a:t>4</a:t>
            </a:fld>
            <a:endParaRPr lang="en-US" altLang="ko-KR"/>
          </a:p>
        </p:txBody>
      </p:sp>
    </p:spTree>
    <p:extLst>
      <p:ext uri="{BB962C8B-B14F-4D97-AF65-F5344CB8AC3E}">
        <p14:creationId xmlns:p14="http://schemas.microsoft.com/office/powerpoint/2010/main" val="1654757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a:defRPr/>
            </a:pPr>
            <a:r>
              <a:rPr lang="en-US" altLang="ko-KR"/>
              <a:t>9장</a:t>
            </a:r>
          </a:p>
        </p:txBody>
      </p:sp>
      <p:sp>
        <p:nvSpPr>
          <p:cNvPr id="5" name="Slide Number Placeholder 4"/>
          <p:cNvSpPr>
            <a:spLocks noGrp="1"/>
          </p:cNvSpPr>
          <p:nvPr>
            <p:ph type="sldNum" sz="quarter" idx="5"/>
          </p:nvPr>
        </p:nvSpPr>
        <p:spPr/>
        <p:txBody>
          <a:bodyPr/>
          <a:lstStyle/>
          <a:p>
            <a:fld id="{98188973-FA57-48E8-A0E4-1ED8A0F9102F}" type="slidenum">
              <a:rPr lang="en-US" altLang="ko-KR" smtClean="0"/>
              <a:pPr/>
              <a:t>13</a:t>
            </a:fld>
            <a:endParaRPr lang="en-US" altLang="ko-KR"/>
          </a:p>
        </p:txBody>
      </p:sp>
    </p:spTree>
    <p:extLst>
      <p:ext uri="{BB962C8B-B14F-4D97-AF65-F5344CB8AC3E}">
        <p14:creationId xmlns:p14="http://schemas.microsoft.com/office/powerpoint/2010/main" val="1424138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solidFill>
          <a:schemeClr val="bg1"/>
        </a:solidFill>
        <a:effectLst/>
      </p:bgPr>
    </p:bg>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243F8C54-3BEB-4905-91E2-CC9D18620D68}"/>
              </a:ext>
            </a:extLst>
          </p:cNvPr>
          <p:cNvGrpSpPr>
            <a:grpSpLocks/>
          </p:cNvGrpSpPr>
          <p:nvPr/>
        </p:nvGrpSpPr>
        <p:grpSpPr bwMode="auto">
          <a:xfrm>
            <a:off x="0" y="6505575"/>
            <a:ext cx="9144000" cy="304800"/>
            <a:chOff x="0" y="4032"/>
            <a:chExt cx="4992" cy="144"/>
          </a:xfrm>
        </p:grpSpPr>
        <p:grpSp>
          <p:nvGrpSpPr>
            <p:cNvPr id="5" name="Group 3">
              <a:extLst>
                <a:ext uri="{FF2B5EF4-FFF2-40B4-BE49-F238E27FC236}">
                  <a16:creationId xmlns:a16="http://schemas.microsoft.com/office/drawing/2014/main" id="{14F196D9-1EE7-4384-8714-0FFA8E5F8E29}"/>
                </a:ext>
              </a:extLst>
            </p:cNvPr>
            <p:cNvGrpSpPr>
              <a:grpSpLocks/>
            </p:cNvGrpSpPr>
            <p:nvPr/>
          </p:nvGrpSpPr>
          <p:grpSpPr bwMode="auto">
            <a:xfrm>
              <a:off x="3" y="4026"/>
              <a:ext cx="2492" cy="145"/>
              <a:chOff x="-7" y="3924"/>
              <a:chExt cx="5760" cy="403"/>
            </a:xfrm>
          </p:grpSpPr>
          <p:sp>
            <p:nvSpPr>
              <p:cNvPr id="29" name="AutoShape 4" descr="좁은 수평선">
                <a:extLst>
                  <a:ext uri="{FF2B5EF4-FFF2-40B4-BE49-F238E27FC236}">
                    <a16:creationId xmlns:a16="http://schemas.microsoft.com/office/drawing/2014/main" id="{9DC90E03-198F-474F-A580-166261BFE3DE}"/>
                  </a:ext>
                </a:extLst>
              </p:cNvPr>
              <p:cNvSpPr>
                <a:spLocks noChangeArrowheads="1"/>
              </p:cNvSpPr>
              <p:nvPr/>
            </p:nvSpPr>
            <p:spPr bwMode="auto">
              <a:xfrm>
                <a:off x="5375" y="3934"/>
                <a:ext cx="37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30" name="AutoShape 5" descr="좁은 수평선">
                <a:extLst>
                  <a:ext uri="{FF2B5EF4-FFF2-40B4-BE49-F238E27FC236}">
                    <a16:creationId xmlns:a16="http://schemas.microsoft.com/office/drawing/2014/main" id="{FCD8404D-5D0C-4BBC-87D2-CD8F776C5332}"/>
                  </a:ext>
                </a:extLst>
              </p:cNvPr>
              <p:cNvSpPr>
                <a:spLocks noChangeArrowheads="1"/>
              </p:cNvSpPr>
              <p:nvPr/>
            </p:nvSpPr>
            <p:spPr bwMode="auto">
              <a:xfrm>
                <a:off x="5375" y="3939"/>
                <a:ext cx="37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31" name="AutoShape 6" descr="좁은 수평선">
                <a:extLst>
                  <a:ext uri="{FF2B5EF4-FFF2-40B4-BE49-F238E27FC236}">
                    <a16:creationId xmlns:a16="http://schemas.microsoft.com/office/drawing/2014/main" id="{712D8D73-74BA-4DE6-A1F6-FAA85EA9BDA3}"/>
                  </a:ext>
                </a:extLst>
              </p:cNvPr>
              <p:cNvSpPr>
                <a:spLocks noChangeArrowheads="1"/>
              </p:cNvSpPr>
              <p:nvPr/>
            </p:nvSpPr>
            <p:spPr bwMode="auto">
              <a:xfrm>
                <a:off x="4986" y="3934"/>
                <a:ext cx="387"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32" name="AutoShape 7" descr="좁은 수평선">
                <a:extLst>
                  <a:ext uri="{FF2B5EF4-FFF2-40B4-BE49-F238E27FC236}">
                    <a16:creationId xmlns:a16="http://schemas.microsoft.com/office/drawing/2014/main" id="{EAFC84FF-ECAD-41CA-B462-5A29900FA0AA}"/>
                  </a:ext>
                </a:extLst>
              </p:cNvPr>
              <p:cNvSpPr>
                <a:spLocks noChangeArrowheads="1"/>
              </p:cNvSpPr>
              <p:nvPr/>
            </p:nvSpPr>
            <p:spPr bwMode="auto">
              <a:xfrm>
                <a:off x="4601" y="3934"/>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33" name="AutoShape 8" descr="좁은 수평선">
                <a:extLst>
                  <a:ext uri="{FF2B5EF4-FFF2-40B4-BE49-F238E27FC236}">
                    <a16:creationId xmlns:a16="http://schemas.microsoft.com/office/drawing/2014/main" id="{3580D123-DDAB-476A-8696-1EADAA22E004}"/>
                  </a:ext>
                </a:extLst>
              </p:cNvPr>
              <p:cNvSpPr>
                <a:spLocks noChangeArrowheads="1"/>
              </p:cNvSpPr>
              <p:nvPr/>
            </p:nvSpPr>
            <p:spPr bwMode="auto">
              <a:xfrm>
                <a:off x="4601" y="3939"/>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34" name="AutoShape 9" descr="좁은 수평선">
                <a:extLst>
                  <a:ext uri="{FF2B5EF4-FFF2-40B4-BE49-F238E27FC236}">
                    <a16:creationId xmlns:a16="http://schemas.microsoft.com/office/drawing/2014/main" id="{BD402A51-A198-4032-9708-1D1B195A2C06}"/>
                  </a:ext>
                </a:extLst>
              </p:cNvPr>
              <p:cNvSpPr>
                <a:spLocks noChangeArrowheads="1"/>
              </p:cNvSpPr>
              <p:nvPr/>
            </p:nvSpPr>
            <p:spPr bwMode="auto">
              <a:xfrm>
                <a:off x="4223" y="3934"/>
                <a:ext cx="377"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35" name="AutoShape 10" descr="좁은 수평선">
                <a:extLst>
                  <a:ext uri="{FF2B5EF4-FFF2-40B4-BE49-F238E27FC236}">
                    <a16:creationId xmlns:a16="http://schemas.microsoft.com/office/drawing/2014/main" id="{02CFFCB6-DEDD-46BB-BCB0-AAE26387B027}"/>
                  </a:ext>
                </a:extLst>
              </p:cNvPr>
              <p:cNvSpPr>
                <a:spLocks noChangeArrowheads="1"/>
              </p:cNvSpPr>
              <p:nvPr/>
            </p:nvSpPr>
            <p:spPr bwMode="auto">
              <a:xfrm>
                <a:off x="3832" y="3928"/>
                <a:ext cx="387"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36" name="AutoShape 11" descr="좁은 수평선">
                <a:extLst>
                  <a:ext uri="{FF2B5EF4-FFF2-40B4-BE49-F238E27FC236}">
                    <a16:creationId xmlns:a16="http://schemas.microsoft.com/office/drawing/2014/main" id="{3A88D336-4D82-4DB2-BC6C-547FFAB96B69}"/>
                  </a:ext>
                </a:extLst>
              </p:cNvPr>
              <p:cNvSpPr>
                <a:spLocks noChangeArrowheads="1"/>
              </p:cNvSpPr>
              <p:nvPr/>
            </p:nvSpPr>
            <p:spPr bwMode="auto">
              <a:xfrm>
                <a:off x="3832" y="3934"/>
                <a:ext cx="387"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37" name="AutoShape 12" descr="좁은 수평선">
                <a:extLst>
                  <a:ext uri="{FF2B5EF4-FFF2-40B4-BE49-F238E27FC236}">
                    <a16:creationId xmlns:a16="http://schemas.microsoft.com/office/drawing/2014/main" id="{A485D049-7F94-41A2-A7FE-602FE147EE28}"/>
                  </a:ext>
                </a:extLst>
              </p:cNvPr>
              <p:cNvSpPr>
                <a:spLocks noChangeArrowheads="1"/>
              </p:cNvSpPr>
              <p:nvPr/>
            </p:nvSpPr>
            <p:spPr bwMode="auto">
              <a:xfrm>
                <a:off x="3450" y="3928"/>
                <a:ext cx="383"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38" name="AutoShape 13" descr="좁은 수평선">
                <a:extLst>
                  <a:ext uri="{FF2B5EF4-FFF2-40B4-BE49-F238E27FC236}">
                    <a16:creationId xmlns:a16="http://schemas.microsoft.com/office/drawing/2014/main" id="{39B18E76-B18D-492F-92E9-1F6BFB37B808}"/>
                  </a:ext>
                </a:extLst>
              </p:cNvPr>
              <p:cNvSpPr>
                <a:spLocks noChangeArrowheads="1"/>
              </p:cNvSpPr>
              <p:nvPr/>
            </p:nvSpPr>
            <p:spPr bwMode="auto">
              <a:xfrm>
                <a:off x="3065" y="3928"/>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39" name="AutoShape 14" descr="좁은 수평선">
                <a:extLst>
                  <a:ext uri="{FF2B5EF4-FFF2-40B4-BE49-F238E27FC236}">
                    <a16:creationId xmlns:a16="http://schemas.microsoft.com/office/drawing/2014/main" id="{94F145CD-8A39-4CC3-BABC-91A4FD06D799}"/>
                  </a:ext>
                </a:extLst>
              </p:cNvPr>
              <p:cNvSpPr>
                <a:spLocks noChangeArrowheads="1"/>
              </p:cNvSpPr>
              <p:nvPr/>
            </p:nvSpPr>
            <p:spPr bwMode="auto">
              <a:xfrm>
                <a:off x="3065" y="3934"/>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40" name="AutoShape 15" descr="좁은 수평선">
                <a:extLst>
                  <a:ext uri="{FF2B5EF4-FFF2-40B4-BE49-F238E27FC236}">
                    <a16:creationId xmlns:a16="http://schemas.microsoft.com/office/drawing/2014/main" id="{2F96E8C1-9BB2-415C-A90A-46469FAEFE40}"/>
                  </a:ext>
                </a:extLst>
              </p:cNvPr>
              <p:cNvSpPr>
                <a:spLocks noChangeArrowheads="1"/>
              </p:cNvSpPr>
              <p:nvPr/>
            </p:nvSpPr>
            <p:spPr bwMode="auto">
              <a:xfrm>
                <a:off x="2682" y="3928"/>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41" name="AutoShape 16" descr="좁은 수평선">
                <a:extLst>
                  <a:ext uri="{FF2B5EF4-FFF2-40B4-BE49-F238E27FC236}">
                    <a16:creationId xmlns:a16="http://schemas.microsoft.com/office/drawing/2014/main" id="{B75C858D-2137-4658-84AC-DCC4561A134F}"/>
                  </a:ext>
                </a:extLst>
              </p:cNvPr>
              <p:cNvSpPr>
                <a:spLocks noChangeArrowheads="1"/>
              </p:cNvSpPr>
              <p:nvPr/>
            </p:nvSpPr>
            <p:spPr bwMode="auto">
              <a:xfrm>
                <a:off x="1913" y="3928"/>
                <a:ext cx="381"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42" name="AutoShape 17" descr="좁은 수평선">
                <a:extLst>
                  <a:ext uri="{FF2B5EF4-FFF2-40B4-BE49-F238E27FC236}">
                    <a16:creationId xmlns:a16="http://schemas.microsoft.com/office/drawing/2014/main" id="{93820B03-99C9-4FE1-AFB8-4AE05BD0B94A}"/>
                  </a:ext>
                </a:extLst>
              </p:cNvPr>
              <p:cNvSpPr>
                <a:spLocks noChangeArrowheads="1"/>
              </p:cNvSpPr>
              <p:nvPr/>
            </p:nvSpPr>
            <p:spPr bwMode="auto">
              <a:xfrm>
                <a:off x="1913" y="3934"/>
                <a:ext cx="381"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43" name="AutoShape 18" descr="좁은 수평선">
                <a:extLst>
                  <a:ext uri="{FF2B5EF4-FFF2-40B4-BE49-F238E27FC236}">
                    <a16:creationId xmlns:a16="http://schemas.microsoft.com/office/drawing/2014/main" id="{417B8EBB-B28E-4D9E-BC61-215454AA3D1A}"/>
                  </a:ext>
                </a:extLst>
              </p:cNvPr>
              <p:cNvSpPr>
                <a:spLocks noChangeArrowheads="1"/>
              </p:cNvSpPr>
              <p:nvPr/>
            </p:nvSpPr>
            <p:spPr bwMode="auto">
              <a:xfrm>
                <a:off x="1525" y="3928"/>
                <a:ext cx="38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44" name="AutoShape 19" descr="좁은 수평선">
                <a:extLst>
                  <a:ext uri="{FF2B5EF4-FFF2-40B4-BE49-F238E27FC236}">
                    <a16:creationId xmlns:a16="http://schemas.microsoft.com/office/drawing/2014/main" id="{761743F5-34AD-4F19-A7AC-A703A60E417B}"/>
                  </a:ext>
                </a:extLst>
              </p:cNvPr>
              <p:cNvSpPr>
                <a:spLocks noChangeArrowheads="1"/>
              </p:cNvSpPr>
              <p:nvPr/>
            </p:nvSpPr>
            <p:spPr bwMode="auto">
              <a:xfrm>
                <a:off x="1146" y="3924"/>
                <a:ext cx="37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45" name="AutoShape 20" descr="좁은 수평선">
                <a:extLst>
                  <a:ext uri="{FF2B5EF4-FFF2-40B4-BE49-F238E27FC236}">
                    <a16:creationId xmlns:a16="http://schemas.microsoft.com/office/drawing/2014/main" id="{88CF1BC4-2565-4E5F-A389-C94E26982B4D}"/>
                  </a:ext>
                </a:extLst>
              </p:cNvPr>
              <p:cNvSpPr>
                <a:spLocks noChangeArrowheads="1"/>
              </p:cNvSpPr>
              <p:nvPr/>
            </p:nvSpPr>
            <p:spPr bwMode="auto">
              <a:xfrm>
                <a:off x="1146" y="3928"/>
                <a:ext cx="37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46" name="AutoShape 21" descr="좁은 수평선">
                <a:extLst>
                  <a:ext uri="{FF2B5EF4-FFF2-40B4-BE49-F238E27FC236}">
                    <a16:creationId xmlns:a16="http://schemas.microsoft.com/office/drawing/2014/main" id="{D0022E86-6193-4A7A-88F9-9C5704A50AE8}"/>
                  </a:ext>
                </a:extLst>
              </p:cNvPr>
              <p:cNvSpPr>
                <a:spLocks noChangeArrowheads="1"/>
              </p:cNvSpPr>
              <p:nvPr/>
            </p:nvSpPr>
            <p:spPr bwMode="auto">
              <a:xfrm>
                <a:off x="723" y="3924"/>
                <a:ext cx="423"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47" name="AutoShape 22" descr="좁은 수평선">
                <a:extLst>
                  <a:ext uri="{FF2B5EF4-FFF2-40B4-BE49-F238E27FC236}">
                    <a16:creationId xmlns:a16="http://schemas.microsoft.com/office/drawing/2014/main" id="{F2B95F6A-022B-4B67-9EDA-28C69318F3C1}"/>
                  </a:ext>
                </a:extLst>
              </p:cNvPr>
              <p:cNvSpPr>
                <a:spLocks noChangeArrowheads="1"/>
              </p:cNvSpPr>
              <p:nvPr/>
            </p:nvSpPr>
            <p:spPr bwMode="auto">
              <a:xfrm>
                <a:off x="373" y="3924"/>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48" name="AutoShape 23" descr="좁은 수평선">
                <a:extLst>
                  <a:ext uri="{FF2B5EF4-FFF2-40B4-BE49-F238E27FC236}">
                    <a16:creationId xmlns:a16="http://schemas.microsoft.com/office/drawing/2014/main" id="{9448AD9D-42BF-432D-B1D7-B6A72E234C23}"/>
                  </a:ext>
                </a:extLst>
              </p:cNvPr>
              <p:cNvSpPr>
                <a:spLocks noChangeArrowheads="1"/>
              </p:cNvSpPr>
              <p:nvPr/>
            </p:nvSpPr>
            <p:spPr bwMode="auto">
              <a:xfrm>
                <a:off x="373" y="3928"/>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49" name="AutoShape 24" descr="좁은 수평선">
                <a:extLst>
                  <a:ext uri="{FF2B5EF4-FFF2-40B4-BE49-F238E27FC236}">
                    <a16:creationId xmlns:a16="http://schemas.microsoft.com/office/drawing/2014/main" id="{409B0600-9D3E-40D3-9347-16606D2291E3}"/>
                  </a:ext>
                </a:extLst>
              </p:cNvPr>
              <p:cNvSpPr>
                <a:spLocks noChangeArrowheads="1"/>
              </p:cNvSpPr>
              <p:nvPr/>
            </p:nvSpPr>
            <p:spPr bwMode="auto">
              <a:xfrm>
                <a:off x="-8" y="3924"/>
                <a:ext cx="37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50" name="AutoShape 25" descr="좁은 수평선">
                <a:extLst>
                  <a:ext uri="{FF2B5EF4-FFF2-40B4-BE49-F238E27FC236}">
                    <a16:creationId xmlns:a16="http://schemas.microsoft.com/office/drawing/2014/main" id="{845319A5-8F73-41C7-957F-A9A9588F8FA1}"/>
                  </a:ext>
                </a:extLst>
              </p:cNvPr>
              <p:cNvSpPr>
                <a:spLocks noChangeArrowheads="1"/>
              </p:cNvSpPr>
              <p:nvPr/>
            </p:nvSpPr>
            <p:spPr bwMode="auto">
              <a:xfrm>
                <a:off x="2296" y="3934"/>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grpSp>
        <p:grpSp>
          <p:nvGrpSpPr>
            <p:cNvPr id="6" name="Group 26">
              <a:extLst>
                <a:ext uri="{FF2B5EF4-FFF2-40B4-BE49-F238E27FC236}">
                  <a16:creationId xmlns:a16="http://schemas.microsoft.com/office/drawing/2014/main" id="{DFCE9791-BCC3-4DF7-AB9E-A805F5EC1FB9}"/>
                </a:ext>
              </a:extLst>
            </p:cNvPr>
            <p:cNvGrpSpPr>
              <a:grpSpLocks/>
            </p:cNvGrpSpPr>
            <p:nvPr/>
          </p:nvGrpSpPr>
          <p:grpSpPr bwMode="auto">
            <a:xfrm>
              <a:off x="2499" y="4026"/>
              <a:ext cx="2492" cy="145"/>
              <a:chOff x="-7" y="3924"/>
              <a:chExt cx="5760" cy="403"/>
            </a:xfrm>
          </p:grpSpPr>
          <p:sp>
            <p:nvSpPr>
              <p:cNvPr id="7" name="AutoShape 27" descr="좁은 수평선">
                <a:extLst>
                  <a:ext uri="{FF2B5EF4-FFF2-40B4-BE49-F238E27FC236}">
                    <a16:creationId xmlns:a16="http://schemas.microsoft.com/office/drawing/2014/main" id="{4D63095F-C1DA-47F8-9C03-D0D91D6DDD84}"/>
                  </a:ext>
                </a:extLst>
              </p:cNvPr>
              <p:cNvSpPr>
                <a:spLocks noChangeArrowheads="1"/>
              </p:cNvSpPr>
              <p:nvPr/>
            </p:nvSpPr>
            <p:spPr bwMode="auto">
              <a:xfrm>
                <a:off x="5375" y="3934"/>
                <a:ext cx="37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8" name="AutoShape 28" descr="좁은 수평선">
                <a:extLst>
                  <a:ext uri="{FF2B5EF4-FFF2-40B4-BE49-F238E27FC236}">
                    <a16:creationId xmlns:a16="http://schemas.microsoft.com/office/drawing/2014/main" id="{CDB743B0-CB1F-43F7-AA32-A29D9EE529F6}"/>
                  </a:ext>
                </a:extLst>
              </p:cNvPr>
              <p:cNvSpPr>
                <a:spLocks noChangeArrowheads="1"/>
              </p:cNvSpPr>
              <p:nvPr/>
            </p:nvSpPr>
            <p:spPr bwMode="auto">
              <a:xfrm>
                <a:off x="5375" y="3939"/>
                <a:ext cx="37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9" name="AutoShape 29" descr="좁은 수평선">
                <a:extLst>
                  <a:ext uri="{FF2B5EF4-FFF2-40B4-BE49-F238E27FC236}">
                    <a16:creationId xmlns:a16="http://schemas.microsoft.com/office/drawing/2014/main" id="{67EDEE53-41BD-45B7-9CDF-49289F09019F}"/>
                  </a:ext>
                </a:extLst>
              </p:cNvPr>
              <p:cNvSpPr>
                <a:spLocks noChangeArrowheads="1"/>
              </p:cNvSpPr>
              <p:nvPr/>
            </p:nvSpPr>
            <p:spPr bwMode="auto">
              <a:xfrm>
                <a:off x="4986" y="3934"/>
                <a:ext cx="387"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 name="AutoShape 30" descr="좁은 수평선">
                <a:extLst>
                  <a:ext uri="{FF2B5EF4-FFF2-40B4-BE49-F238E27FC236}">
                    <a16:creationId xmlns:a16="http://schemas.microsoft.com/office/drawing/2014/main" id="{2DE6D35B-94CD-4490-9C6B-6B39408B15AE}"/>
                  </a:ext>
                </a:extLst>
              </p:cNvPr>
              <p:cNvSpPr>
                <a:spLocks noChangeArrowheads="1"/>
              </p:cNvSpPr>
              <p:nvPr/>
            </p:nvSpPr>
            <p:spPr bwMode="auto">
              <a:xfrm>
                <a:off x="4601" y="3934"/>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1" name="AutoShape 31" descr="좁은 수평선">
                <a:extLst>
                  <a:ext uri="{FF2B5EF4-FFF2-40B4-BE49-F238E27FC236}">
                    <a16:creationId xmlns:a16="http://schemas.microsoft.com/office/drawing/2014/main" id="{E97CBDFD-367F-451A-A650-DD052EDDFD83}"/>
                  </a:ext>
                </a:extLst>
              </p:cNvPr>
              <p:cNvSpPr>
                <a:spLocks noChangeArrowheads="1"/>
              </p:cNvSpPr>
              <p:nvPr/>
            </p:nvSpPr>
            <p:spPr bwMode="auto">
              <a:xfrm>
                <a:off x="4601" y="3939"/>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2" name="AutoShape 32" descr="좁은 수평선">
                <a:extLst>
                  <a:ext uri="{FF2B5EF4-FFF2-40B4-BE49-F238E27FC236}">
                    <a16:creationId xmlns:a16="http://schemas.microsoft.com/office/drawing/2014/main" id="{9E1D5198-9754-444E-B460-E82259D3E453}"/>
                  </a:ext>
                </a:extLst>
              </p:cNvPr>
              <p:cNvSpPr>
                <a:spLocks noChangeArrowheads="1"/>
              </p:cNvSpPr>
              <p:nvPr/>
            </p:nvSpPr>
            <p:spPr bwMode="auto">
              <a:xfrm>
                <a:off x="4223" y="3934"/>
                <a:ext cx="377"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3" name="AutoShape 33" descr="좁은 수평선">
                <a:extLst>
                  <a:ext uri="{FF2B5EF4-FFF2-40B4-BE49-F238E27FC236}">
                    <a16:creationId xmlns:a16="http://schemas.microsoft.com/office/drawing/2014/main" id="{28EC1600-C2CA-4F59-A6D3-BEB477103611}"/>
                  </a:ext>
                </a:extLst>
              </p:cNvPr>
              <p:cNvSpPr>
                <a:spLocks noChangeArrowheads="1"/>
              </p:cNvSpPr>
              <p:nvPr/>
            </p:nvSpPr>
            <p:spPr bwMode="auto">
              <a:xfrm>
                <a:off x="3832" y="3928"/>
                <a:ext cx="387"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4" name="AutoShape 34" descr="좁은 수평선">
                <a:extLst>
                  <a:ext uri="{FF2B5EF4-FFF2-40B4-BE49-F238E27FC236}">
                    <a16:creationId xmlns:a16="http://schemas.microsoft.com/office/drawing/2014/main" id="{405D3893-018E-4A64-8215-AE4AB3082632}"/>
                  </a:ext>
                </a:extLst>
              </p:cNvPr>
              <p:cNvSpPr>
                <a:spLocks noChangeArrowheads="1"/>
              </p:cNvSpPr>
              <p:nvPr/>
            </p:nvSpPr>
            <p:spPr bwMode="auto">
              <a:xfrm>
                <a:off x="3832" y="3934"/>
                <a:ext cx="387"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5" name="AutoShape 35" descr="좁은 수평선">
                <a:extLst>
                  <a:ext uri="{FF2B5EF4-FFF2-40B4-BE49-F238E27FC236}">
                    <a16:creationId xmlns:a16="http://schemas.microsoft.com/office/drawing/2014/main" id="{21125C08-BB4D-4FAC-9C98-838E204EE17E}"/>
                  </a:ext>
                </a:extLst>
              </p:cNvPr>
              <p:cNvSpPr>
                <a:spLocks noChangeArrowheads="1"/>
              </p:cNvSpPr>
              <p:nvPr/>
            </p:nvSpPr>
            <p:spPr bwMode="auto">
              <a:xfrm>
                <a:off x="3450" y="3928"/>
                <a:ext cx="383"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6" name="AutoShape 36" descr="좁은 수평선">
                <a:extLst>
                  <a:ext uri="{FF2B5EF4-FFF2-40B4-BE49-F238E27FC236}">
                    <a16:creationId xmlns:a16="http://schemas.microsoft.com/office/drawing/2014/main" id="{B8044A67-01F8-4E76-9216-120B6DEFA46B}"/>
                  </a:ext>
                </a:extLst>
              </p:cNvPr>
              <p:cNvSpPr>
                <a:spLocks noChangeArrowheads="1"/>
              </p:cNvSpPr>
              <p:nvPr/>
            </p:nvSpPr>
            <p:spPr bwMode="auto">
              <a:xfrm>
                <a:off x="3065" y="3928"/>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7" name="AutoShape 37" descr="좁은 수평선">
                <a:extLst>
                  <a:ext uri="{FF2B5EF4-FFF2-40B4-BE49-F238E27FC236}">
                    <a16:creationId xmlns:a16="http://schemas.microsoft.com/office/drawing/2014/main" id="{38CF291F-1532-46D3-AE3E-B86A1440A4D7}"/>
                  </a:ext>
                </a:extLst>
              </p:cNvPr>
              <p:cNvSpPr>
                <a:spLocks noChangeArrowheads="1"/>
              </p:cNvSpPr>
              <p:nvPr/>
            </p:nvSpPr>
            <p:spPr bwMode="auto">
              <a:xfrm>
                <a:off x="3065" y="3934"/>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8" name="AutoShape 38" descr="좁은 수평선">
                <a:extLst>
                  <a:ext uri="{FF2B5EF4-FFF2-40B4-BE49-F238E27FC236}">
                    <a16:creationId xmlns:a16="http://schemas.microsoft.com/office/drawing/2014/main" id="{A511967C-4523-4A9A-A934-92A00D25BC0D}"/>
                  </a:ext>
                </a:extLst>
              </p:cNvPr>
              <p:cNvSpPr>
                <a:spLocks noChangeArrowheads="1"/>
              </p:cNvSpPr>
              <p:nvPr/>
            </p:nvSpPr>
            <p:spPr bwMode="auto">
              <a:xfrm>
                <a:off x="2682" y="3928"/>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9" name="AutoShape 39" descr="좁은 수평선">
                <a:extLst>
                  <a:ext uri="{FF2B5EF4-FFF2-40B4-BE49-F238E27FC236}">
                    <a16:creationId xmlns:a16="http://schemas.microsoft.com/office/drawing/2014/main" id="{0B5AE5B0-5A1D-47BD-87DB-FC0216AEDE87}"/>
                  </a:ext>
                </a:extLst>
              </p:cNvPr>
              <p:cNvSpPr>
                <a:spLocks noChangeArrowheads="1"/>
              </p:cNvSpPr>
              <p:nvPr/>
            </p:nvSpPr>
            <p:spPr bwMode="auto">
              <a:xfrm>
                <a:off x="1913" y="3928"/>
                <a:ext cx="381"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0" name="AutoShape 40" descr="좁은 수평선">
                <a:extLst>
                  <a:ext uri="{FF2B5EF4-FFF2-40B4-BE49-F238E27FC236}">
                    <a16:creationId xmlns:a16="http://schemas.microsoft.com/office/drawing/2014/main" id="{47EEE356-E238-495C-8CC9-91C4A0D3B4B6}"/>
                  </a:ext>
                </a:extLst>
              </p:cNvPr>
              <p:cNvSpPr>
                <a:spLocks noChangeArrowheads="1"/>
              </p:cNvSpPr>
              <p:nvPr/>
            </p:nvSpPr>
            <p:spPr bwMode="auto">
              <a:xfrm>
                <a:off x="1913" y="3934"/>
                <a:ext cx="381"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1" name="AutoShape 41" descr="좁은 수평선">
                <a:extLst>
                  <a:ext uri="{FF2B5EF4-FFF2-40B4-BE49-F238E27FC236}">
                    <a16:creationId xmlns:a16="http://schemas.microsoft.com/office/drawing/2014/main" id="{2A8B5153-38EE-4AFD-8A9C-9122294EB6C6}"/>
                  </a:ext>
                </a:extLst>
              </p:cNvPr>
              <p:cNvSpPr>
                <a:spLocks noChangeArrowheads="1"/>
              </p:cNvSpPr>
              <p:nvPr/>
            </p:nvSpPr>
            <p:spPr bwMode="auto">
              <a:xfrm>
                <a:off x="1525" y="3928"/>
                <a:ext cx="38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2" name="AutoShape 42" descr="좁은 수평선">
                <a:extLst>
                  <a:ext uri="{FF2B5EF4-FFF2-40B4-BE49-F238E27FC236}">
                    <a16:creationId xmlns:a16="http://schemas.microsoft.com/office/drawing/2014/main" id="{356C3B78-C564-4D35-AD3D-8D2B37B220C6}"/>
                  </a:ext>
                </a:extLst>
              </p:cNvPr>
              <p:cNvSpPr>
                <a:spLocks noChangeArrowheads="1"/>
              </p:cNvSpPr>
              <p:nvPr/>
            </p:nvSpPr>
            <p:spPr bwMode="auto">
              <a:xfrm>
                <a:off x="1146" y="3924"/>
                <a:ext cx="37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3" name="AutoShape 43" descr="좁은 수평선">
                <a:extLst>
                  <a:ext uri="{FF2B5EF4-FFF2-40B4-BE49-F238E27FC236}">
                    <a16:creationId xmlns:a16="http://schemas.microsoft.com/office/drawing/2014/main" id="{A53D405A-2738-4522-89FB-2934BBF171AA}"/>
                  </a:ext>
                </a:extLst>
              </p:cNvPr>
              <p:cNvSpPr>
                <a:spLocks noChangeArrowheads="1"/>
              </p:cNvSpPr>
              <p:nvPr/>
            </p:nvSpPr>
            <p:spPr bwMode="auto">
              <a:xfrm>
                <a:off x="1146" y="3928"/>
                <a:ext cx="37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4" name="AutoShape 44" descr="좁은 수평선">
                <a:extLst>
                  <a:ext uri="{FF2B5EF4-FFF2-40B4-BE49-F238E27FC236}">
                    <a16:creationId xmlns:a16="http://schemas.microsoft.com/office/drawing/2014/main" id="{3B17EE06-24AC-4979-AC4D-B1D0FC89CADF}"/>
                  </a:ext>
                </a:extLst>
              </p:cNvPr>
              <p:cNvSpPr>
                <a:spLocks noChangeArrowheads="1"/>
              </p:cNvSpPr>
              <p:nvPr/>
            </p:nvSpPr>
            <p:spPr bwMode="auto">
              <a:xfrm>
                <a:off x="723" y="3924"/>
                <a:ext cx="423"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5" name="AutoShape 45" descr="좁은 수평선">
                <a:extLst>
                  <a:ext uri="{FF2B5EF4-FFF2-40B4-BE49-F238E27FC236}">
                    <a16:creationId xmlns:a16="http://schemas.microsoft.com/office/drawing/2014/main" id="{D65E5C62-0593-433A-83D4-B4CCAF51F916}"/>
                  </a:ext>
                </a:extLst>
              </p:cNvPr>
              <p:cNvSpPr>
                <a:spLocks noChangeArrowheads="1"/>
              </p:cNvSpPr>
              <p:nvPr/>
            </p:nvSpPr>
            <p:spPr bwMode="auto">
              <a:xfrm>
                <a:off x="373" y="3924"/>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6" name="AutoShape 46" descr="좁은 수평선">
                <a:extLst>
                  <a:ext uri="{FF2B5EF4-FFF2-40B4-BE49-F238E27FC236}">
                    <a16:creationId xmlns:a16="http://schemas.microsoft.com/office/drawing/2014/main" id="{1E0D9447-68EA-4E28-8B7D-5E3A2250AA56}"/>
                  </a:ext>
                </a:extLst>
              </p:cNvPr>
              <p:cNvSpPr>
                <a:spLocks noChangeArrowheads="1"/>
              </p:cNvSpPr>
              <p:nvPr/>
            </p:nvSpPr>
            <p:spPr bwMode="auto">
              <a:xfrm>
                <a:off x="373" y="3928"/>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7" name="AutoShape 47" descr="좁은 수평선">
                <a:extLst>
                  <a:ext uri="{FF2B5EF4-FFF2-40B4-BE49-F238E27FC236}">
                    <a16:creationId xmlns:a16="http://schemas.microsoft.com/office/drawing/2014/main" id="{80BF492C-9369-4D2B-9471-7A486873291A}"/>
                  </a:ext>
                </a:extLst>
              </p:cNvPr>
              <p:cNvSpPr>
                <a:spLocks noChangeArrowheads="1"/>
              </p:cNvSpPr>
              <p:nvPr/>
            </p:nvSpPr>
            <p:spPr bwMode="auto">
              <a:xfrm>
                <a:off x="-8" y="3924"/>
                <a:ext cx="379"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8" name="AutoShape 48" descr="좁은 수평선">
                <a:extLst>
                  <a:ext uri="{FF2B5EF4-FFF2-40B4-BE49-F238E27FC236}">
                    <a16:creationId xmlns:a16="http://schemas.microsoft.com/office/drawing/2014/main" id="{77DB0E6E-0407-4392-84E6-C60BA21A5E1C}"/>
                  </a:ext>
                </a:extLst>
              </p:cNvPr>
              <p:cNvSpPr>
                <a:spLocks noChangeArrowheads="1"/>
              </p:cNvSpPr>
              <p:nvPr/>
            </p:nvSpPr>
            <p:spPr bwMode="auto">
              <a:xfrm>
                <a:off x="2296" y="3934"/>
                <a:ext cx="385" cy="388"/>
              </a:xfrm>
              <a:prstGeom prst="diamond">
                <a:avLst/>
              </a:prstGeom>
              <a:pattFill prst="narHorz">
                <a:fgClr>
                  <a:schemeClr val="accent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grpSp>
      </p:grpSp>
      <p:grpSp>
        <p:nvGrpSpPr>
          <p:cNvPr id="51" name="Group 49">
            <a:extLst>
              <a:ext uri="{FF2B5EF4-FFF2-40B4-BE49-F238E27FC236}">
                <a16:creationId xmlns:a16="http://schemas.microsoft.com/office/drawing/2014/main" id="{08901153-BE5F-40A0-AD64-FED16D702C5B}"/>
              </a:ext>
            </a:extLst>
          </p:cNvPr>
          <p:cNvGrpSpPr>
            <a:grpSpLocks/>
          </p:cNvGrpSpPr>
          <p:nvPr/>
        </p:nvGrpSpPr>
        <p:grpSpPr bwMode="auto">
          <a:xfrm>
            <a:off x="609600" y="2362200"/>
            <a:ext cx="7924800" cy="762000"/>
            <a:chOff x="384" y="1488"/>
            <a:chExt cx="4992" cy="480"/>
          </a:xfrm>
        </p:grpSpPr>
        <p:sp>
          <p:nvSpPr>
            <p:cNvPr id="52" name="Line 50">
              <a:extLst>
                <a:ext uri="{FF2B5EF4-FFF2-40B4-BE49-F238E27FC236}">
                  <a16:creationId xmlns:a16="http://schemas.microsoft.com/office/drawing/2014/main" id="{D560F568-F28C-40ED-944B-FE847699FB0C}"/>
                </a:ext>
              </a:extLst>
            </p:cNvPr>
            <p:cNvSpPr>
              <a:spLocks noChangeShapeType="1"/>
            </p:cNvSpPr>
            <p:nvPr/>
          </p:nvSpPr>
          <p:spPr bwMode="ltGray">
            <a:xfrm>
              <a:off x="483" y="1488"/>
              <a:ext cx="4787"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3" name="Line 51">
              <a:extLst>
                <a:ext uri="{FF2B5EF4-FFF2-40B4-BE49-F238E27FC236}">
                  <a16:creationId xmlns:a16="http://schemas.microsoft.com/office/drawing/2014/main" id="{BF2A77CC-6735-429D-A123-3886414D196F}"/>
                </a:ext>
              </a:extLst>
            </p:cNvPr>
            <p:cNvSpPr>
              <a:spLocks noChangeShapeType="1"/>
            </p:cNvSpPr>
            <p:nvPr/>
          </p:nvSpPr>
          <p:spPr bwMode="gray">
            <a:xfrm flipV="1">
              <a:off x="483" y="1968"/>
              <a:ext cx="4787" cy="0"/>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54" name="Group 52">
              <a:extLst>
                <a:ext uri="{FF2B5EF4-FFF2-40B4-BE49-F238E27FC236}">
                  <a16:creationId xmlns:a16="http://schemas.microsoft.com/office/drawing/2014/main" id="{CB382D69-BCEA-41B0-8496-369A5093E103}"/>
                </a:ext>
              </a:extLst>
            </p:cNvPr>
            <p:cNvGrpSpPr>
              <a:grpSpLocks/>
            </p:cNvGrpSpPr>
            <p:nvPr userDrawn="1"/>
          </p:nvGrpSpPr>
          <p:grpSpPr bwMode="auto">
            <a:xfrm>
              <a:off x="384" y="1513"/>
              <a:ext cx="507" cy="426"/>
              <a:chOff x="384" y="1513"/>
              <a:chExt cx="507" cy="426"/>
            </a:xfrm>
          </p:grpSpPr>
          <p:sp>
            <p:nvSpPr>
              <p:cNvPr id="64" name="AutoShape 53">
                <a:extLst>
                  <a:ext uri="{FF2B5EF4-FFF2-40B4-BE49-F238E27FC236}">
                    <a16:creationId xmlns:a16="http://schemas.microsoft.com/office/drawing/2014/main" id="{A880D356-9295-4E69-B55F-91378A50BB0E}"/>
                  </a:ext>
                </a:extLst>
              </p:cNvPr>
              <p:cNvSpPr>
                <a:spLocks noChangeArrowheads="1"/>
              </p:cNvSpPr>
              <p:nvPr/>
            </p:nvSpPr>
            <p:spPr bwMode="auto">
              <a:xfrm>
                <a:off x="527" y="1518"/>
                <a:ext cx="242" cy="421"/>
              </a:xfrm>
              <a:prstGeom prst="diamond">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65" name="Freeform 54">
                <a:extLst>
                  <a:ext uri="{FF2B5EF4-FFF2-40B4-BE49-F238E27FC236}">
                    <a16:creationId xmlns:a16="http://schemas.microsoft.com/office/drawing/2014/main" id="{C78CC7D4-9F8C-4D06-8E84-242FEDC8C1A7}"/>
                  </a:ext>
                </a:extLst>
              </p:cNvPr>
              <p:cNvSpPr>
                <a:spLocks/>
              </p:cNvSpPr>
              <p:nvPr/>
            </p:nvSpPr>
            <p:spPr bwMode="auto">
              <a:xfrm>
                <a:off x="649" y="1513"/>
                <a:ext cx="242" cy="215"/>
              </a:xfrm>
              <a:custGeom>
                <a:avLst/>
                <a:gdLst>
                  <a:gd name="T0" fmla="*/ 112 w 196"/>
                  <a:gd name="T1" fmla="*/ 291 h 158"/>
                  <a:gd name="T2" fmla="*/ 299 w 196"/>
                  <a:gd name="T3" fmla="*/ 293 h 158"/>
                  <a:gd name="T4" fmla="*/ 177 w 196"/>
                  <a:gd name="T5" fmla="*/ 1 h 158"/>
                  <a:gd name="T6" fmla="*/ 0 w 196"/>
                  <a:gd name="T7" fmla="*/ 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58">
                    <a:moveTo>
                      <a:pt x="74" y="157"/>
                    </a:moveTo>
                    <a:lnTo>
                      <a:pt x="196" y="158"/>
                    </a:lnTo>
                    <a:lnTo>
                      <a:pt x="116" y="1"/>
                    </a:lnTo>
                    <a:lnTo>
                      <a:pt x="0" y="0"/>
                    </a:lnTo>
                  </a:path>
                </a:pathLst>
              </a:custGeom>
              <a:solidFill>
                <a:schemeClr val="accent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66" name="Freeform 55">
                <a:extLst>
                  <a:ext uri="{FF2B5EF4-FFF2-40B4-BE49-F238E27FC236}">
                    <a16:creationId xmlns:a16="http://schemas.microsoft.com/office/drawing/2014/main" id="{335CE6C9-1B75-4092-B148-B9267BD9AF32}"/>
                  </a:ext>
                </a:extLst>
              </p:cNvPr>
              <p:cNvSpPr>
                <a:spLocks/>
              </p:cNvSpPr>
              <p:nvPr/>
            </p:nvSpPr>
            <p:spPr bwMode="auto">
              <a:xfrm>
                <a:off x="649" y="1725"/>
                <a:ext cx="242" cy="211"/>
              </a:xfrm>
              <a:custGeom>
                <a:avLst/>
                <a:gdLst>
                  <a:gd name="T0" fmla="*/ 116 w 192"/>
                  <a:gd name="T1" fmla="*/ 1 h 157"/>
                  <a:gd name="T2" fmla="*/ 305 w 192"/>
                  <a:gd name="T3" fmla="*/ 0 h 157"/>
                  <a:gd name="T4" fmla="*/ 179 w 192"/>
                  <a:gd name="T5" fmla="*/ 284 h 157"/>
                  <a:gd name="T6" fmla="*/ 0 w 192"/>
                  <a:gd name="T7" fmla="*/ 284 h 1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 h="157">
                    <a:moveTo>
                      <a:pt x="73" y="1"/>
                    </a:moveTo>
                    <a:lnTo>
                      <a:pt x="192" y="0"/>
                    </a:lnTo>
                    <a:lnTo>
                      <a:pt x="113" y="157"/>
                    </a:lnTo>
                    <a:lnTo>
                      <a:pt x="0" y="157"/>
                    </a:lnTo>
                  </a:path>
                </a:pathLst>
              </a:custGeom>
              <a:solidFill>
                <a:schemeClr val="hlink"/>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67" name="AutoShape 56">
                <a:extLst>
                  <a:ext uri="{FF2B5EF4-FFF2-40B4-BE49-F238E27FC236}">
                    <a16:creationId xmlns:a16="http://schemas.microsoft.com/office/drawing/2014/main" id="{DF2E43E0-AE3E-4DCD-AB9C-5E0FE5405CCA}"/>
                  </a:ext>
                </a:extLst>
              </p:cNvPr>
              <p:cNvSpPr>
                <a:spLocks noChangeArrowheads="1"/>
              </p:cNvSpPr>
              <p:nvPr/>
            </p:nvSpPr>
            <p:spPr bwMode="auto">
              <a:xfrm>
                <a:off x="384" y="1513"/>
                <a:ext cx="172" cy="426"/>
              </a:xfrm>
              <a:prstGeom prst="diamond">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68" name="Freeform 57">
                <a:extLst>
                  <a:ext uri="{FF2B5EF4-FFF2-40B4-BE49-F238E27FC236}">
                    <a16:creationId xmlns:a16="http://schemas.microsoft.com/office/drawing/2014/main" id="{BAD605B0-D713-489D-ADB6-47B1D580F979}"/>
                  </a:ext>
                </a:extLst>
              </p:cNvPr>
              <p:cNvSpPr>
                <a:spLocks/>
              </p:cNvSpPr>
              <p:nvPr/>
            </p:nvSpPr>
            <p:spPr bwMode="auto">
              <a:xfrm>
                <a:off x="470" y="1517"/>
                <a:ext cx="242" cy="211"/>
              </a:xfrm>
              <a:custGeom>
                <a:avLst/>
                <a:gdLst>
                  <a:gd name="T0" fmla="*/ 105 w 196"/>
                  <a:gd name="T1" fmla="*/ 282 h 158"/>
                  <a:gd name="T2" fmla="*/ 299 w 196"/>
                  <a:gd name="T3" fmla="*/ 282 h 158"/>
                  <a:gd name="T4" fmla="*/ 186 w 196"/>
                  <a:gd name="T5" fmla="*/ 0 h 158"/>
                  <a:gd name="T6" fmla="*/ 0 w 196"/>
                  <a:gd name="T7" fmla="*/ 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58">
                    <a:moveTo>
                      <a:pt x="69" y="158"/>
                    </a:moveTo>
                    <a:lnTo>
                      <a:pt x="196" y="158"/>
                    </a:lnTo>
                    <a:lnTo>
                      <a:pt x="122" y="0"/>
                    </a:lnTo>
                    <a:lnTo>
                      <a:pt x="0" y="0"/>
                    </a:lnTo>
                  </a:path>
                </a:pathLst>
              </a:custGeom>
              <a:solidFill>
                <a:schemeClr val="accent1"/>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69" name="Freeform 58">
                <a:extLst>
                  <a:ext uri="{FF2B5EF4-FFF2-40B4-BE49-F238E27FC236}">
                    <a16:creationId xmlns:a16="http://schemas.microsoft.com/office/drawing/2014/main" id="{E8BDE82C-509F-4400-860F-ED417FD5F077}"/>
                  </a:ext>
                </a:extLst>
              </p:cNvPr>
              <p:cNvSpPr>
                <a:spLocks/>
              </p:cNvSpPr>
              <p:nvPr/>
            </p:nvSpPr>
            <p:spPr bwMode="auto">
              <a:xfrm>
                <a:off x="467" y="1725"/>
                <a:ext cx="245" cy="211"/>
              </a:xfrm>
              <a:custGeom>
                <a:avLst/>
                <a:gdLst>
                  <a:gd name="T0" fmla="*/ 107 w 194"/>
                  <a:gd name="T1" fmla="*/ 0 h 158"/>
                  <a:gd name="T2" fmla="*/ 309 w 194"/>
                  <a:gd name="T3" fmla="*/ 0 h 158"/>
                  <a:gd name="T4" fmla="*/ 192 w 194"/>
                  <a:gd name="T5" fmla="*/ 282 h 158"/>
                  <a:gd name="T6" fmla="*/ 0 w 194"/>
                  <a:gd name="T7" fmla="*/ 28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4" h="158">
                    <a:moveTo>
                      <a:pt x="67" y="0"/>
                    </a:moveTo>
                    <a:lnTo>
                      <a:pt x="194" y="0"/>
                    </a:lnTo>
                    <a:lnTo>
                      <a:pt x="120" y="158"/>
                    </a:lnTo>
                    <a:lnTo>
                      <a:pt x="0" y="157"/>
                    </a:lnTo>
                  </a:path>
                </a:pathLst>
              </a:custGeom>
              <a:solidFill>
                <a:schemeClr val="tx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70" name="Freeform 59">
                <a:extLst>
                  <a:ext uri="{FF2B5EF4-FFF2-40B4-BE49-F238E27FC236}">
                    <a16:creationId xmlns:a16="http://schemas.microsoft.com/office/drawing/2014/main" id="{1D555E13-B4B3-40C9-97C0-917AE1BD25D0}"/>
                  </a:ext>
                </a:extLst>
              </p:cNvPr>
              <p:cNvSpPr>
                <a:spLocks/>
              </p:cNvSpPr>
              <p:nvPr/>
            </p:nvSpPr>
            <p:spPr bwMode="auto">
              <a:xfrm>
                <a:off x="414" y="1589"/>
                <a:ext cx="109" cy="136"/>
              </a:xfrm>
              <a:custGeom>
                <a:avLst/>
                <a:gdLst>
                  <a:gd name="T0" fmla="*/ 71 w 86"/>
                  <a:gd name="T1" fmla="*/ 0 h 102"/>
                  <a:gd name="T2" fmla="*/ 0 w 86"/>
                  <a:gd name="T3" fmla="*/ 181 h 102"/>
                  <a:gd name="T4" fmla="*/ 138 w 86"/>
                  <a:gd name="T5" fmla="*/ 181 h 102"/>
                  <a:gd name="T6" fmla="*/ 71 w 86"/>
                  <a:gd name="T7" fmla="*/ 0 h 1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 h="102">
                    <a:moveTo>
                      <a:pt x="44" y="0"/>
                    </a:moveTo>
                    <a:lnTo>
                      <a:pt x="0" y="102"/>
                    </a:lnTo>
                    <a:lnTo>
                      <a:pt x="86" y="102"/>
                    </a:lnTo>
                    <a:lnTo>
                      <a:pt x="44" y="0"/>
                    </a:lnTo>
                    <a:close/>
                  </a:path>
                </a:pathLst>
              </a:custGeom>
              <a:solidFill>
                <a:schemeClr val="tx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71" name="Freeform 60">
                <a:extLst>
                  <a:ext uri="{FF2B5EF4-FFF2-40B4-BE49-F238E27FC236}">
                    <a16:creationId xmlns:a16="http://schemas.microsoft.com/office/drawing/2014/main" id="{0EC19D3C-ED31-4894-9053-B33BDDDF8D51}"/>
                  </a:ext>
                </a:extLst>
              </p:cNvPr>
              <p:cNvSpPr>
                <a:spLocks/>
              </p:cNvSpPr>
              <p:nvPr/>
            </p:nvSpPr>
            <p:spPr bwMode="auto">
              <a:xfrm>
                <a:off x="414" y="1725"/>
                <a:ext cx="109" cy="137"/>
              </a:xfrm>
              <a:custGeom>
                <a:avLst/>
                <a:gdLst>
                  <a:gd name="T0" fmla="*/ 67 w 86"/>
                  <a:gd name="T1" fmla="*/ 184 h 102"/>
                  <a:gd name="T2" fmla="*/ 0 w 86"/>
                  <a:gd name="T3" fmla="*/ 0 h 102"/>
                  <a:gd name="T4" fmla="*/ 138 w 86"/>
                  <a:gd name="T5" fmla="*/ 0 h 102"/>
                  <a:gd name="T6" fmla="*/ 67 w 86"/>
                  <a:gd name="T7" fmla="*/ 184 h 1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 h="102">
                    <a:moveTo>
                      <a:pt x="42" y="102"/>
                    </a:moveTo>
                    <a:lnTo>
                      <a:pt x="0" y="0"/>
                    </a:lnTo>
                    <a:lnTo>
                      <a:pt x="86" y="0"/>
                    </a:lnTo>
                    <a:lnTo>
                      <a:pt x="42" y="102"/>
                    </a:lnTo>
                    <a:close/>
                  </a:path>
                </a:pathLst>
              </a:custGeom>
              <a:solidFill>
                <a:schemeClr val="accent1"/>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grpSp>
        <p:grpSp>
          <p:nvGrpSpPr>
            <p:cNvPr id="55" name="Group 61">
              <a:extLst>
                <a:ext uri="{FF2B5EF4-FFF2-40B4-BE49-F238E27FC236}">
                  <a16:creationId xmlns:a16="http://schemas.microsoft.com/office/drawing/2014/main" id="{50F03CFD-7266-4C57-B030-7CE7A1C1AD4F}"/>
                </a:ext>
              </a:extLst>
            </p:cNvPr>
            <p:cNvGrpSpPr>
              <a:grpSpLocks/>
            </p:cNvGrpSpPr>
            <p:nvPr userDrawn="1"/>
          </p:nvGrpSpPr>
          <p:grpSpPr bwMode="auto">
            <a:xfrm>
              <a:off x="4895" y="1513"/>
              <a:ext cx="481" cy="426"/>
              <a:chOff x="4895" y="1513"/>
              <a:chExt cx="481" cy="426"/>
            </a:xfrm>
          </p:grpSpPr>
          <p:sp>
            <p:nvSpPr>
              <p:cNvPr id="56" name="AutoShape 62">
                <a:extLst>
                  <a:ext uri="{FF2B5EF4-FFF2-40B4-BE49-F238E27FC236}">
                    <a16:creationId xmlns:a16="http://schemas.microsoft.com/office/drawing/2014/main" id="{D5014130-5BF2-4E14-AB9D-10C4FFD0B119}"/>
                  </a:ext>
                </a:extLst>
              </p:cNvPr>
              <p:cNvSpPr>
                <a:spLocks noChangeArrowheads="1"/>
              </p:cNvSpPr>
              <p:nvPr/>
            </p:nvSpPr>
            <p:spPr bwMode="auto">
              <a:xfrm>
                <a:off x="5030" y="1518"/>
                <a:ext cx="230" cy="421"/>
              </a:xfrm>
              <a:prstGeom prst="diamond">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57" name="Freeform 63">
                <a:extLst>
                  <a:ext uri="{FF2B5EF4-FFF2-40B4-BE49-F238E27FC236}">
                    <a16:creationId xmlns:a16="http://schemas.microsoft.com/office/drawing/2014/main" id="{DA569585-882C-47C8-9AF5-FA05FC5862C0}"/>
                  </a:ext>
                </a:extLst>
              </p:cNvPr>
              <p:cNvSpPr>
                <a:spLocks/>
              </p:cNvSpPr>
              <p:nvPr/>
            </p:nvSpPr>
            <p:spPr bwMode="auto">
              <a:xfrm>
                <a:off x="5146" y="1518"/>
                <a:ext cx="230" cy="210"/>
              </a:xfrm>
              <a:custGeom>
                <a:avLst/>
                <a:gdLst>
                  <a:gd name="T0" fmla="*/ 102 w 196"/>
                  <a:gd name="T1" fmla="*/ 278 h 158"/>
                  <a:gd name="T2" fmla="*/ 270 w 196"/>
                  <a:gd name="T3" fmla="*/ 279 h 158"/>
                  <a:gd name="T4" fmla="*/ 160 w 196"/>
                  <a:gd name="T5" fmla="*/ 1 h 158"/>
                  <a:gd name="T6" fmla="*/ 0 w 196"/>
                  <a:gd name="T7" fmla="*/ 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58">
                    <a:moveTo>
                      <a:pt x="74" y="157"/>
                    </a:moveTo>
                    <a:lnTo>
                      <a:pt x="196" y="158"/>
                    </a:lnTo>
                    <a:lnTo>
                      <a:pt x="116" y="1"/>
                    </a:lnTo>
                    <a:lnTo>
                      <a:pt x="0" y="0"/>
                    </a:lnTo>
                  </a:path>
                </a:pathLst>
              </a:custGeom>
              <a:solidFill>
                <a:schemeClr val="accent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58" name="Freeform 64">
                <a:extLst>
                  <a:ext uri="{FF2B5EF4-FFF2-40B4-BE49-F238E27FC236}">
                    <a16:creationId xmlns:a16="http://schemas.microsoft.com/office/drawing/2014/main" id="{5D2CEC41-AC05-4DC5-B16F-3FFAEFA51EB7}"/>
                  </a:ext>
                </a:extLst>
              </p:cNvPr>
              <p:cNvSpPr>
                <a:spLocks/>
              </p:cNvSpPr>
              <p:nvPr/>
            </p:nvSpPr>
            <p:spPr bwMode="auto">
              <a:xfrm>
                <a:off x="5146" y="1725"/>
                <a:ext cx="230" cy="211"/>
              </a:xfrm>
              <a:custGeom>
                <a:avLst/>
                <a:gdLst>
                  <a:gd name="T0" fmla="*/ 104 w 192"/>
                  <a:gd name="T1" fmla="*/ 1 h 157"/>
                  <a:gd name="T2" fmla="*/ 276 w 192"/>
                  <a:gd name="T3" fmla="*/ 0 h 157"/>
                  <a:gd name="T4" fmla="*/ 162 w 192"/>
                  <a:gd name="T5" fmla="*/ 284 h 157"/>
                  <a:gd name="T6" fmla="*/ 0 w 192"/>
                  <a:gd name="T7" fmla="*/ 284 h 1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 h="157">
                    <a:moveTo>
                      <a:pt x="73" y="1"/>
                    </a:moveTo>
                    <a:lnTo>
                      <a:pt x="192" y="0"/>
                    </a:lnTo>
                    <a:lnTo>
                      <a:pt x="113" y="157"/>
                    </a:lnTo>
                    <a:lnTo>
                      <a:pt x="0" y="157"/>
                    </a:lnTo>
                  </a:path>
                </a:pathLst>
              </a:custGeom>
              <a:solidFill>
                <a:schemeClr val="hlink"/>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59" name="AutoShape 65">
                <a:extLst>
                  <a:ext uri="{FF2B5EF4-FFF2-40B4-BE49-F238E27FC236}">
                    <a16:creationId xmlns:a16="http://schemas.microsoft.com/office/drawing/2014/main" id="{57CC72C9-D000-47C0-93D8-AE8B001F0749}"/>
                  </a:ext>
                </a:extLst>
              </p:cNvPr>
              <p:cNvSpPr>
                <a:spLocks noChangeArrowheads="1"/>
              </p:cNvSpPr>
              <p:nvPr/>
            </p:nvSpPr>
            <p:spPr bwMode="auto">
              <a:xfrm>
                <a:off x="4895" y="1513"/>
                <a:ext cx="163" cy="426"/>
              </a:xfrm>
              <a:prstGeom prst="diamond">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60" name="Freeform 66">
                <a:extLst>
                  <a:ext uri="{FF2B5EF4-FFF2-40B4-BE49-F238E27FC236}">
                    <a16:creationId xmlns:a16="http://schemas.microsoft.com/office/drawing/2014/main" id="{622FE71F-1926-4238-BD6F-6CF6038971DC}"/>
                  </a:ext>
                </a:extLst>
              </p:cNvPr>
              <p:cNvSpPr>
                <a:spLocks/>
              </p:cNvSpPr>
              <p:nvPr/>
            </p:nvSpPr>
            <p:spPr bwMode="auto">
              <a:xfrm>
                <a:off x="4976" y="1517"/>
                <a:ext cx="230" cy="211"/>
              </a:xfrm>
              <a:custGeom>
                <a:avLst/>
                <a:gdLst>
                  <a:gd name="T0" fmla="*/ 95 w 196"/>
                  <a:gd name="T1" fmla="*/ 282 h 158"/>
                  <a:gd name="T2" fmla="*/ 270 w 196"/>
                  <a:gd name="T3" fmla="*/ 282 h 158"/>
                  <a:gd name="T4" fmla="*/ 168 w 196"/>
                  <a:gd name="T5" fmla="*/ 0 h 158"/>
                  <a:gd name="T6" fmla="*/ 0 w 196"/>
                  <a:gd name="T7" fmla="*/ 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58">
                    <a:moveTo>
                      <a:pt x="69" y="158"/>
                    </a:moveTo>
                    <a:lnTo>
                      <a:pt x="196" y="158"/>
                    </a:lnTo>
                    <a:lnTo>
                      <a:pt x="122" y="0"/>
                    </a:lnTo>
                    <a:lnTo>
                      <a:pt x="0" y="0"/>
                    </a:lnTo>
                  </a:path>
                </a:pathLst>
              </a:custGeom>
              <a:solidFill>
                <a:schemeClr val="accent1"/>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61" name="Freeform 67">
                <a:extLst>
                  <a:ext uri="{FF2B5EF4-FFF2-40B4-BE49-F238E27FC236}">
                    <a16:creationId xmlns:a16="http://schemas.microsoft.com/office/drawing/2014/main" id="{E6A5D4E5-F321-4C87-B5A1-6E688090F969}"/>
                  </a:ext>
                </a:extLst>
              </p:cNvPr>
              <p:cNvSpPr>
                <a:spLocks/>
              </p:cNvSpPr>
              <p:nvPr/>
            </p:nvSpPr>
            <p:spPr bwMode="auto">
              <a:xfrm>
                <a:off x="4974" y="1725"/>
                <a:ext cx="232" cy="211"/>
              </a:xfrm>
              <a:custGeom>
                <a:avLst/>
                <a:gdLst>
                  <a:gd name="T0" fmla="*/ 96 w 194"/>
                  <a:gd name="T1" fmla="*/ 0 h 158"/>
                  <a:gd name="T2" fmla="*/ 277 w 194"/>
                  <a:gd name="T3" fmla="*/ 0 h 158"/>
                  <a:gd name="T4" fmla="*/ 172 w 194"/>
                  <a:gd name="T5" fmla="*/ 282 h 158"/>
                  <a:gd name="T6" fmla="*/ 0 w 194"/>
                  <a:gd name="T7" fmla="*/ 28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4" h="158">
                    <a:moveTo>
                      <a:pt x="67" y="0"/>
                    </a:moveTo>
                    <a:lnTo>
                      <a:pt x="194" y="0"/>
                    </a:lnTo>
                    <a:lnTo>
                      <a:pt x="120" y="158"/>
                    </a:lnTo>
                    <a:lnTo>
                      <a:pt x="0" y="157"/>
                    </a:lnTo>
                  </a:path>
                </a:pathLst>
              </a:custGeom>
              <a:solidFill>
                <a:schemeClr val="tx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62" name="Freeform 68">
                <a:extLst>
                  <a:ext uri="{FF2B5EF4-FFF2-40B4-BE49-F238E27FC236}">
                    <a16:creationId xmlns:a16="http://schemas.microsoft.com/office/drawing/2014/main" id="{F51BE33F-37CF-441C-96C6-309FCAD49F50}"/>
                  </a:ext>
                </a:extLst>
              </p:cNvPr>
              <p:cNvSpPr>
                <a:spLocks/>
              </p:cNvSpPr>
              <p:nvPr/>
            </p:nvSpPr>
            <p:spPr bwMode="auto">
              <a:xfrm>
                <a:off x="4924" y="1589"/>
                <a:ext cx="103" cy="136"/>
              </a:xfrm>
              <a:custGeom>
                <a:avLst/>
                <a:gdLst>
                  <a:gd name="T0" fmla="*/ 63 w 86"/>
                  <a:gd name="T1" fmla="*/ 0 h 102"/>
                  <a:gd name="T2" fmla="*/ 0 w 86"/>
                  <a:gd name="T3" fmla="*/ 181 h 102"/>
                  <a:gd name="T4" fmla="*/ 123 w 86"/>
                  <a:gd name="T5" fmla="*/ 181 h 102"/>
                  <a:gd name="T6" fmla="*/ 63 w 86"/>
                  <a:gd name="T7" fmla="*/ 0 h 1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 h="102">
                    <a:moveTo>
                      <a:pt x="44" y="0"/>
                    </a:moveTo>
                    <a:lnTo>
                      <a:pt x="0" y="102"/>
                    </a:lnTo>
                    <a:lnTo>
                      <a:pt x="86" y="102"/>
                    </a:lnTo>
                    <a:lnTo>
                      <a:pt x="44" y="0"/>
                    </a:lnTo>
                    <a:close/>
                  </a:path>
                </a:pathLst>
              </a:custGeom>
              <a:solidFill>
                <a:schemeClr val="tx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63" name="Freeform 69">
                <a:extLst>
                  <a:ext uri="{FF2B5EF4-FFF2-40B4-BE49-F238E27FC236}">
                    <a16:creationId xmlns:a16="http://schemas.microsoft.com/office/drawing/2014/main" id="{C945F6F3-42FC-49F2-B1E0-0369049628FC}"/>
                  </a:ext>
                </a:extLst>
              </p:cNvPr>
              <p:cNvSpPr>
                <a:spLocks/>
              </p:cNvSpPr>
              <p:nvPr/>
            </p:nvSpPr>
            <p:spPr bwMode="auto">
              <a:xfrm>
                <a:off x="4924" y="1725"/>
                <a:ext cx="103" cy="137"/>
              </a:xfrm>
              <a:custGeom>
                <a:avLst/>
                <a:gdLst>
                  <a:gd name="T0" fmla="*/ 60 w 86"/>
                  <a:gd name="T1" fmla="*/ 184 h 102"/>
                  <a:gd name="T2" fmla="*/ 0 w 86"/>
                  <a:gd name="T3" fmla="*/ 0 h 102"/>
                  <a:gd name="T4" fmla="*/ 123 w 86"/>
                  <a:gd name="T5" fmla="*/ 0 h 102"/>
                  <a:gd name="T6" fmla="*/ 60 w 86"/>
                  <a:gd name="T7" fmla="*/ 184 h 1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 h="102">
                    <a:moveTo>
                      <a:pt x="42" y="102"/>
                    </a:moveTo>
                    <a:lnTo>
                      <a:pt x="0" y="0"/>
                    </a:lnTo>
                    <a:lnTo>
                      <a:pt x="86" y="0"/>
                    </a:lnTo>
                    <a:lnTo>
                      <a:pt x="42" y="102"/>
                    </a:lnTo>
                    <a:close/>
                  </a:path>
                </a:pathLst>
              </a:custGeom>
              <a:solidFill>
                <a:schemeClr val="accent1"/>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grpSp>
      </p:grpSp>
      <p:sp>
        <p:nvSpPr>
          <p:cNvPr id="72" name="Text Box 75">
            <a:extLst>
              <a:ext uri="{FF2B5EF4-FFF2-40B4-BE49-F238E27FC236}">
                <a16:creationId xmlns:a16="http://schemas.microsoft.com/office/drawing/2014/main" id="{9E63FB97-FCB3-49BB-A3DD-7518F2EBE26E}"/>
              </a:ext>
            </a:extLst>
          </p:cNvPr>
          <p:cNvSpPr txBox="1">
            <a:spLocks noChangeArrowheads="1"/>
          </p:cNvSpPr>
          <p:nvPr/>
        </p:nvSpPr>
        <p:spPr bwMode="auto">
          <a:xfrm>
            <a:off x="3870325" y="1058863"/>
            <a:ext cx="184150" cy="366712"/>
          </a:xfrm>
          <a:prstGeom prst="rect">
            <a:avLst/>
          </a:prstGeom>
          <a:noFill/>
          <a:ln>
            <a:noFill/>
          </a:ln>
        </p:spPr>
        <p:txBody>
          <a:bodyPr wrap="none">
            <a:spAutoFit/>
          </a:bodyPr>
          <a:lstStyle>
            <a:lvl1pPr eaLnBrk="0" hangingPunct="0">
              <a:defRPr kumimoji="1">
                <a:solidFill>
                  <a:schemeClr val="tx1"/>
                </a:solidFill>
                <a:latin typeface="Gulim" pitchFamily="34" charset="-127"/>
                <a:cs typeface="Arial" charset="0"/>
              </a:defRPr>
            </a:lvl1pPr>
            <a:lvl2pPr marL="742950" indent="-285750" eaLnBrk="0" hangingPunct="0">
              <a:defRPr kumimoji="1">
                <a:solidFill>
                  <a:schemeClr val="tx1"/>
                </a:solidFill>
                <a:latin typeface="Gulim" pitchFamily="34" charset="-127"/>
                <a:cs typeface="Arial" charset="0"/>
              </a:defRPr>
            </a:lvl2pPr>
            <a:lvl3pPr marL="1143000" indent="-228600" eaLnBrk="0" hangingPunct="0">
              <a:defRPr kumimoji="1">
                <a:solidFill>
                  <a:schemeClr val="tx1"/>
                </a:solidFill>
                <a:latin typeface="Gulim" pitchFamily="34" charset="-127"/>
                <a:cs typeface="Arial" charset="0"/>
              </a:defRPr>
            </a:lvl3pPr>
            <a:lvl4pPr marL="1600200" indent="-228600" eaLnBrk="0" hangingPunct="0">
              <a:defRPr kumimoji="1">
                <a:solidFill>
                  <a:schemeClr val="tx1"/>
                </a:solidFill>
                <a:latin typeface="Gulim" pitchFamily="34" charset="-127"/>
                <a:cs typeface="Arial" charset="0"/>
              </a:defRPr>
            </a:lvl4pPr>
            <a:lvl5pPr marL="2057400" indent="-228600" eaLnBrk="0" hangingPunct="0">
              <a:defRPr kumimoji="1">
                <a:solidFill>
                  <a:schemeClr val="tx1"/>
                </a:solidFill>
                <a:latin typeface="Gulim" pitchFamily="34" charset="-127"/>
                <a:cs typeface="Arial" charset="0"/>
              </a:defRPr>
            </a:lvl5pPr>
            <a:lvl6pPr marL="2514600" indent="-228600" eaLnBrk="0" fontAlgn="base" latinLnBrk="1" hangingPunct="0">
              <a:spcBef>
                <a:spcPct val="0"/>
              </a:spcBef>
              <a:spcAft>
                <a:spcPct val="0"/>
              </a:spcAft>
              <a:defRPr kumimoji="1">
                <a:solidFill>
                  <a:schemeClr val="tx1"/>
                </a:solidFill>
                <a:latin typeface="Gulim" pitchFamily="34" charset="-127"/>
                <a:cs typeface="Arial" charset="0"/>
              </a:defRPr>
            </a:lvl6pPr>
            <a:lvl7pPr marL="2971800" indent="-228600" eaLnBrk="0" fontAlgn="base" latinLnBrk="1" hangingPunct="0">
              <a:spcBef>
                <a:spcPct val="0"/>
              </a:spcBef>
              <a:spcAft>
                <a:spcPct val="0"/>
              </a:spcAft>
              <a:defRPr kumimoji="1">
                <a:solidFill>
                  <a:schemeClr val="tx1"/>
                </a:solidFill>
                <a:latin typeface="Gulim" pitchFamily="34" charset="-127"/>
                <a:cs typeface="Arial" charset="0"/>
              </a:defRPr>
            </a:lvl7pPr>
            <a:lvl8pPr marL="3429000" indent="-228600" eaLnBrk="0" fontAlgn="base" latinLnBrk="1" hangingPunct="0">
              <a:spcBef>
                <a:spcPct val="0"/>
              </a:spcBef>
              <a:spcAft>
                <a:spcPct val="0"/>
              </a:spcAft>
              <a:defRPr kumimoji="1">
                <a:solidFill>
                  <a:schemeClr val="tx1"/>
                </a:solidFill>
                <a:latin typeface="Gulim" pitchFamily="34" charset="-127"/>
                <a:cs typeface="Arial" charset="0"/>
              </a:defRPr>
            </a:lvl8pPr>
            <a:lvl9pPr marL="3886200" indent="-228600" eaLnBrk="0" fontAlgn="base" latinLnBrk="1" hangingPunct="0">
              <a:spcBef>
                <a:spcPct val="0"/>
              </a:spcBef>
              <a:spcAft>
                <a:spcPct val="0"/>
              </a:spcAft>
              <a:defRPr kumimoji="1">
                <a:solidFill>
                  <a:schemeClr val="tx1"/>
                </a:solidFill>
                <a:latin typeface="Gulim" pitchFamily="34" charset="-127"/>
                <a:cs typeface="Arial" charset="0"/>
              </a:defRPr>
            </a:lvl9pPr>
          </a:lstStyle>
          <a:p>
            <a:pPr latinLnBrk="0">
              <a:defRPr/>
            </a:pPr>
            <a:endParaRPr kumimoji="0" lang="en-US" altLang="fa-IR">
              <a:latin typeface="Arial" charset="0"/>
              <a:ea typeface="+mn-ea"/>
            </a:endParaRPr>
          </a:p>
        </p:txBody>
      </p:sp>
      <p:sp>
        <p:nvSpPr>
          <p:cNvPr id="5190" name="Rectangle 70"/>
          <p:cNvSpPr>
            <a:spLocks noGrp="1" noChangeArrowheads="1"/>
          </p:cNvSpPr>
          <p:nvPr>
            <p:ph type="ctrTitle" sz="quarter"/>
          </p:nvPr>
        </p:nvSpPr>
        <p:spPr>
          <a:xfrm>
            <a:off x="685800" y="2286000"/>
            <a:ext cx="7772400" cy="838200"/>
          </a:xfrm>
        </p:spPr>
        <p:txBody>
          <a:bodyPr/>
          <a:lstStyle>
            <a:lvl1pPr>
              <a:defRPr/>
            </a:lvl1pPr>
          </a:lstStyle>
          <a:p>
            <a:r>
              <a:rPr lang="ko-KR" altLang="en-US"/>
              <a:t>마스터 제목 스타일 편집</a:t>
            </a:r>
          </a:p>
        </p:txBody>
      </p:sp>
      <p:sp>
        <p:nvSpPr>
          <p:cNvPr id="5191" name="Rectangle 71"/>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sz="2600"/>
            </a:lvl1pPr>
          </a:lstStyle>
          <a:p>
            <a:r>
              <a:rPr lang="ko-KR" altLang="en-US"/>
              <a:t>마스터 부제목 스타일 편집</a:t>
            </a:r>
          </a:p>
        </p:txBody>
      </p:sp>
      <p:sp>
        <p:nvSpPr>
          <p:cNvPr id="73" name="Date Placeholder 72">
            <a:extLst>
              <a:ext uri="{FF2B5EF4-FFF2-40B4-BE49-F238E27FC236}">
                <a16:creationId xmlns:a16="http://schemas.microsoft.com/office/drawing/2014/main" id="{8802756A-40C0-4FFA-8703-5BDFEEB546E8}"/>
              </a:ext>
            </a:extLst>
          </p:cNvPr>
          <p:cNvSpPr>
            <a:spLocks noGrp="1" noChangeArrowheads="1"/>
          </p:cNvSpPr>
          <p:nvPr>
            <p:ph type="dt" sz="quarter" idx="10"/>
          </p:nvPr>
        </p:nvSpPr>
        <p:spPr/>
        <p:txBody>
          <a:bodyPr/>
          <a:lstStyle>
            <a:lvl1pPr>
              <a:defRPr smtClean="0"/>
            </a:lvl1pPr>
          </a:lstStyle>
          <a:p>
            <a:pPr>
              <a:defRPr/>
            </a:pPr>
            <a:endParaRPr lang="en-US" altLang="ko-KR"/>
          </a:p>
        </p:txBody>
      </p:sp>
      <p:sp>
        <p:nvSpPr>
          <p:cNvPr id="74" name="Footer Placeholder 73">
            <a:extLst>
              <a:ext uri="{FF2B5EF4-FFF2-40B4-BE49-F238E27FC236}">
                <a16:creationId xmlns:a16="http://schemas.microsoft.com/office/drawing/2014/main" id="{57040149-349E-4617-ABEE-24054E483F04}"/>
              </a:ext>
            </a:extLst>
          </p:cNvPr>
          <p:cNvSpPr>
            <a:spLocks noGrp="1" noChangeArrowheads="1"/>
          </p:cNvSpPr>
          <p:nvPr>
            <p:ph type="ftr" sz="quarter" idx="11"/>
          </p:nvPr>
        </p:nvSpPr>
        <p:spPr/>
        <p:txBody>
          <a:bodyPr/>
          <a:lstStyle>
            <a:lvl1pPr>
              <a:defRPr smtClean="0"/>
            </a:lvl1pPr>
          </a:lstStyle>
          <a:p>
            <a:pPr>
              <a:defRPr/>
            </a:pPr>
            <a:endParaRPr lang="en-US" altLang="ko-KR"/>
          </a:p>
        </p:txBody>
      </p:sp>
      <p:sp>
        <p:nvSpPr>
          <p:cNvPr id="75" name="Slide Number Placeholder 74">
            <a:extLst>
              <a:ext uri="{FF2B5EF4-FFF2-40B4-BE49-F238E27FC236}">
                <a16:creationId xmlns:a16="http://schemas.microsoft.com/office/drawing/2014/main" id="{985A80C2-047C-4B86-B8EC-7EA2DF0E28F9}"/>
              </a:ext>
            </a:extLst>
          </p:cNvPr>
          <p:cNvSpPr>
            <a:spLocks noGrp="1" noChangeArrowheads="1"/>
          </p:cNvSpPr>
          <p:nvPr>
            <p:ph type="sldNum" sz="quarter" idx="12"/>
          </p:nvPr>
        </p:nvSpPr>
        <p:spPr/>
        <p:txBody>
          <a:bodyPr/>
          <a:lstStyle>
            <a:lvl1pPr>
              <a:defRPr/>
            </a:lvl1pPr>
          </a:lstStyle>
          <a:p>
            <a:fld id="{402FF1E4-7DEE-4CF2-81CF-FA670822A2F8}" type="slidenum">
              <a:rPr lang="en-US" altLang="ko-KR"/>
              <a:pPr/>
              <a:t>‹#›</a:t>
            </a:fld>
            <a:endParaRPr lang="en-US" altLang="ko-KR"/>
          </a:p>
        </p:txBody>
      </p:sp>
    </p:spTree>
    <p:extLst>
      <p:ext uri="{BB962C8B-B14F-4D97-AF65-F5344CB8AC3E}">
        <p14:creationId xmlns:p14="http://schemas.microsoft.com/office/powerpoint/2010/main" val="72244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1">
            <a:extLst>
              <a:ext uri="{FF2B5EF4-FFF2-40B4-BE49-F238E27FC236}">
                <a16:creationId xmlns:a16="http://schemas.microsoft.com/office/drawing/2014/main" id="{C735C28A-D0BF-4801-87BA-DD17BD8BC09C}"/>
              </a:ext>
            </a:extLst>
          </p:cNvPr>
          <p:cNvSpPr>
            <a:spLocks noGrp="1" noChangeArrowheads="1"/>
          </p:cNvSpPr>
          <p:nvPr>
            <p:ph type="dt" sz="quarter" idx="10"/>
          </p:nvPr>
        </p:nvSpPr>
        <p:spPr>
          <a:ln/>
        </p:spPr>
        <p:txBody>
          <a:bodyPr/>
          <a:lstStyle>
            <a:lvl1pPr>
              <a:defRPr/>
            </a:lvl1pPr>
          </a:lstStyle>
          <a:p>
            <a:pPr>
              <a:defRPr/>
            </a:pPr>
            <a:endParaRPr lang="en-US" altLang="ko-KR"/>
          </a:p>
        </p:txBody>
      </p:sp>
      <p:sp>
        <p:nvSpPr>
          <p:cNvPr id="5" name="Rectangle 72">
            <a:extLst>
              <a:ext uri="{FF2B5EF4-FFF2-40B4-BE49-F238E27FC236}">
                <a16:creationId xmlns:a16="http://schemas.microsoft.com/office/drawing/2014/main" id="{2A650CF9-DDDC-4795-A314-45B692137C52}"/>
              </a:ext>
            </a:extLst>
          </p:cNvPr>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3">
            <a:extLst>
              <a:ext uri="{FF2B5EF4-FFF2-40B4-BE49-F238E27FC236}">
                <a16:creationId xmlns:a16="http://schemas.microsoft.com/office/drawing/2014/main" id="{2734B3EA-0436-4B18-8ABF-1F074FFE7739}"/>
              </a:ext>
            </a:extLst>
          </p:cNvPr>
          <p:cNvSpPr>
            <a:spLocks noGrp="1" noChangeArrowheads="1"/>
          </p:cNvSpPr>
          <p:nvPr>
            <p:ph type="sldNum" sz="quarter" idx="12"/>
          </p:nvPr>
        </p:nvSpPr>
        <p:spPr>
          <a:ln/>
        </p:spPr>
        <p:txBody>
          <a:bodyPr/>
          <a:lstStyle>
            <a:lvl1pPr>
              <a:defRPr/>
            </a:lvl1pPr>
          </a:lstStyle>
          <a:p>
            <a:fld id="{DA56A3EF-2626-43EB-9956-5323D18978DF}" type="slidenum">
              <a:rPr lang="en-US" altLang="ko-KR"/>
              <a:pPr/>
              <a:t>‹#›</a:t>
            </a:fld>
            <a:endParaRPr lang="en-US" altLang="ko-KR"/>
          </a:p>
        </p:txBody>
      </p:sp>
    </p:spTree>
    <p:extLst>
      <p:ext uri="{BB962C8B-B14F-4D97-AF65-F5344CB8AC3E}">
        <p14:creationId xmlns:p14="http://schemas.microsoft.com/office/powerpoint/2010/main" val="2065997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1">
            <a:extLst>
              <a:ext uri="{FF2B5EF4-FFF2-40B4-BE49-F238E27FC236}">
                <a16:creationId xmlns:a16="http://schemas.microsoft.com/office/drawing/2014/main" id="{90D26626-93F6-4072-904B-41ECD6BD63AA}"/>
              </a:ext>
            </a:extLst>
          </p:cNvPr>
          <p:cNvSpPr>
            <a:spLocks noGrp="1" noChangeArrowheads="1"/>
          </p:cNvSpPr>
          <p:nvPr>
            <p:ph type="dt" sz="quarter" idx="10"/>
          </p:nvPr>
        </p:nvSpPr>
        <p:spPr>
          <a:ln/>
        </p:spPr>
        <p:txBody>
          <a:bodyPr/>
          <a:lstStyle>
            <a:lvl1pPr>
              <a:defRPr/>
            </a:lvl1pPr>
          </a:lstStyle>
          <a:p>
            <a:pPr>
              <a:defRPr/>
            </a:pPr>
            <a:endParaRPr lang="en-US" altLang="ko-KR"/>
          </a:p>
        </p:txBody>
      </p:sp>
      <p:sp>
        <p:nvSpPr>
          <p:cNvPr id="5" name="Rectangle 72">
            <a:extLst>
              <a:ext uri="{FF2B5EF4-FFF2-40B4-BE49-F238E27FC236}">
                <a16:creationId xmlns:a16="http://schemas.microsoft.com/office/drawing/2014/main" id="{DD313B49-08A8-489C-8DA6-72B409347288}"/>
              </a:ext>
            </a:extLst>
          </p:cNvPr>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3">
            <a:extLst>
              <a:ext uri="{FF2B5EF4-FFF2-40B4-BE49-F238E27FC236}">
                <a16:creationId xmlns:a16="http://schemas.microsoft.com/office/drawing/2014/main" id="{B57B4B75-0EF4-4ECB-A8BA-F11A9C30874D}"/>
              </a:ext>
            </a:extLst>
          </p:cNvPr>
          <p:cNvSpPr>
            <a:spLocks noGrp="1" noChangeArrowheads="1"/>
          </p:cNvSpPr>
          <p:nvPr>
            <p:ph type="sldNum" sz="quarter" idx="12"/>
          </p:nvPr>
        </p:nvSpPr>
        <p:spPr>
          <a:ln/>
        </p:spPr>
        <p:txBody>
          <a:bodyPr/>
          <a:lstStyle>
            <a:lvl1pPr>
              <a:defRPr/>
            </a:lvl1pPr>
          </a:lstStyle>
          <a:p>
            <a:fld id="{880352F0-CFF9-4BBC-A259-6B9E0EF324CC}" type="slidenum">
              <a:rPr lang="en-US" altLang="ko-KR"/>
              <a:pPr/>
              <a:t>‹#›</a:t>
            </a:fld>
            <a:endParaRPr lang="en-US" altLang="ko-KR"/>
          </a:p>
        </p:txBody>
      </p:sp>
    </p:spTree>
    <p:extLst>
      <p:ext uri="{BB962C8B-B14F-4D97-AF65-F5344CB8AC3E}">
        <p14:creationId xmlns:p14="http://schemas.microsoft.com/office/powerpoint/2010/main" val="4114985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71">
            <a:extLst>
              <a:ext uri="{FF2B5EF4-FFF2-40B4-BE49-F238E27FC236}">
                <a16:creationId xmlns:a16="http://schemas.microsoft.com/office/drawing/2014/main" id="{163FA48F-8FBF-4D51-8213-E54338B033B3}"/>
              </a:ext>
            </a:extLst>
          </p:cNvPr>
          <p:cNvSpPr>
            <a:spLocks noGrp="1" noChangeArrowheads="1"/>
          </p:cNvSpPr>
          <p:nvPr>
            <p:ph type="dt" sz="quarter" idx="10"/>
          </p:nvPr>
        </p:nvSpPr>
        <p:spPr>
          <a:ln/>
        </p:spPr>
        <p:txBody>
          <a:bodyPr/>
          <a:lstStyle>
            <a:lvl1pPr>
              <a:defRPr/>
            </a:lvl1pPr>
          </a:lstStyle>
          <a:p>
            <a:pPr>
              <a:defRPr/>
            </a:pPr>
            <a:endParaRPr lang="en-US" altLang="ko-KR"/>
          </a:p>
        </p:txBody>
      </p:sp>
      <p:sp>
        <p:nvSpPr>
          <p:cNvPr id="5" name="Rectangle 72">
            <a:extLst>
              <a:ext uri="{FF2B5EF4-FFF2-40B4-BE49-F238E27FC236}">
                <a16:creationId xmlns:a16="http://schemas.microsoft.com/office/drawing/2014/main" id="{88B3AD28-9FD6-445A-B89B-17FA4643C6E4}"/>
              </a:ext>
            </a:extLst>
          </p:cNvPr>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3">
            <a:extLst>
              <a:ext uri="{FF2B5EF4-FFF2-40B4-BE49-F238E27FC236}">
                <a16:creationId xmlns:a16="http://schemas.microsoft.com/office/drawing/2014/main" id="{171ECCC4-2D95-4953-8565-B98C29AC9D4B}"/>
              </a:ext>
            </a:extLst>
          </p:cNvPr>
          <p:cNvSpPr>
            <a:spLocks noGrp="1" noChangeArrowheads="1"/>
          </p:cNvSpPr>
          <p:nvPr>
            <p:ph type="sldNum" sz="quarter" idx="12"/>
          </p:nvPr>
        </p:nvSpPr>
        <p:spPr>
          <a:ln/>
        </p:spPr>
        <p:txBody>
          <a:bodyPr/>
          <a:lstStyle>
            <a:lvl1pPr>
              <a:defRPr/>
            </a:lvl1pPr>
          </a:lstStyle>
          <a:p>
            <a:fld id="{7C5A02FE-30DD-4D2E-992A-1C48ECB61F41}" type="slidenum">
              <a:rPr lang="en-US" altLang="ko-KR"/>
              <a:pPr/>
              <a:t>‹#›</a:t>
            </a:fld>
            <a:endParaRPr lang="en-US" altLang="ko-KR"/>
          </a:p>
        </p:txBody>
      </p:sp>
    </p:spTree>
    <p:extLst>
      <p:ext uri="{BB962C8B-B14F-4D97-AF65-F5344CB8AC3E}">
        <p14:creationId xmlns:p14="http://schemas.microsoft.com/office/powerpoint/2010/main" val="12536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71">
            <a:extLst>
              <a:ext uri="{FF2B5EF4-FFF2-40B4-BE49-F238E27FC236}">
                <a16:creationId xmlns:a16="http://schemas.microsoft.com/office/drawing/2014/main" id="{F5E15F58-1816-45E3-8BFA-F4F8588FFA5B}"/>
              </a:ext>
            </a:extLst>
          </p:cNvPr>
          <p:cNvSpPr>
            <a:spLocks noGrp="1" noChangeArrowheads="1"/>
          </p:cNvSpPr>
          <p:nvPr>
            <p:ph type="dt" sz="quarter" idx="10"/>
          </p:nvPr>
        </p:nvSpPr>
        <p:spPr>
          <a:ln/>
        </p:spPr>
        <p:txBody>
          <a:bodyPr/>
          <a:lstStyle>
            <a:lvl1pPr>
              <a:defRPr/>
            </a:lvl1pPr>
          </a:lstStyle>
          <a:p>
            <a:pPr>
              <a:defRPr/>
            </a:pPr>
            <a:endParaRPr lang="en-US" altLang="ko-KR"/>
          </a:p>
        </p:txBody>
      </p:sp>
      <p:sp>
        <p:nvSpPr>
          <p:cNvPr id="5" name="Rectangle 72">
            <a:extLst>
              <a:ext uri="{FF2B5EF4-FFF2-40B4-BE49-F238E27FC236}">
                <a16:creationId xmlns:a16="http://schemas.microsoft.com/office/drawing/2014/main" id="{A9E9E46F-1970-4059-8477-A86797C052CD}"/>
              </a:ext>
            </a:extLst>
          </p:cNvPr>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3">
            <a:extLst>
              <a:ext uri="{FF2B5EF4-FFF2-40B4-BE49-F238E27FC236}">
                <a16:creationId xmlns:a16="http://schemas.microsoft.com/office/drawing/2014/main" id="{2FCB7A76-2BDA-40C4-BBFD-76C64D7F3BF5}"/>
              </a:ext>
            </a:extLst>
          </p:cNvPr>
          <p:cNvSpPr>
            <a:spLocks noGrp="1" noChangeArrowheads="1"/>
          </p:cNvSpPr>
          <p:nvPr>
            <p:ph type="sldNum" sz="quarter" idx="12"/>
          </p:nvPr>
        </p:nvSpPr>
        <p:spPr>
          <a:ln/>
        </p:spPr>
        <p:txBody>
          <a:bodyPr/>
          <a:lstStyle>
            <a:lvl1pPr>
              <a:defRPr/>
            </a:lvl1pPr>
          </a:lstStyle>
          <a:p>
            <a:fld id="{F7FD84A4-FBD1-420E-A301-BEB07437A9D6}" type="slidenum">
              <a:rPr lang="en-US" altLang="ko-KR"/>
              <a:pPr/>
              <a:t>‹#›</a:t>
            </a:fld>
            <a:endParaRPr lang="en-US" altLang="ko-KR"/>
          </a:p>
        </p:txBody>
      </p:sp>
    </p:spTree>
    <p:extLst>
      <p:ext uri="{BB962C8B-B14F-4D97-AF65-F5344CB8AC3E}">
        <p14:creationId xmlns:p14="http://schemas.microsoft.com/office/powerpoint/2010/main" val="903765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71">
            <a:extLst>
              <a:ext uri="{FF2B5EF4-FFF2-40B4-BE49-F238E27FC236}">
                <a16:creationId xmlns:a16="http://schemas.microsoft.com/office/drawing/2014/main" id="{2DB367BC-57F8-4D5F-904E-49F8F52AF81F}"/>
              </a:ext>
            </a:extLst>
          </p:cNvPr>
          <p:cNvSpPr>
            <a:spLocks noGrp="1" noChangeArrowheads="1"/>
          </p:cNvSpPr>
          <p:nvPr>
            <p:ph type="dt" sz="quarter" idx="10"/>
          </p:nvPr>
        </p:nvSpPr>
        <p:spPr>
          <a:ln/>
        </p:spPr>
        <p:txBody>
          <a:bodyPr/>
          <a:lstStyle>
            <a:lvl1pPr>
              <a:defRPr/>
            </a:lvl1pPr>
          </a:lstStyle>
          <a:p>
            <a:pPr>
              <a:defRPr/>
            </a:pPr>
            <a:endParaRPr lang="en-US" altLang="ko-KR"/>
          </a:p>
        </p:txBody>
      </p:sp>
      <p:sp>
        <p:nvSpPr>
          <p:cNvPr id="6" name="Rectangle 72">
            <a:extLst>
              <a:ext uri="{FF2B5EF4-FFF2-40B4-BE49-F238E27FC236}">
                <a16:creationId xmlns:a16="http://schemas.microsoft.com/office/drawing/2014/main" id="{BE26790F-846D-45DB-B453-E09056F874DE}"/>
              </a:ext>
            </a:extLst>
          </p:cNvPr>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73">
            <a:extLst>
              <a:ext uri="{FF2B5EF4-FFF2-40B4-BE49-F238E27FC236}">
                <a16:creationId xmlns:a16="http://schemas.microsoft.com/office/drawing/2014/main" id="{6445F657-2920-4B90-8C76-60BA6739350D}"/>
              </a:ext>
            </a:extLst>
          </p:cNvPr>
          <p:cNvSpPr>
            <a:spLocks noGrp="1" noChangeArrowheads="1"/>
          </p:cNvSpPr>
          <p:nvPr>
            <p:ph type="sldNum" sz="quarter" idx="12"/>
          </p:nvPr>
        </p:nvSpPr>
        <p:spPr>
          <a:ln/>
        </p:spPr>
        <p:txBody>
          <a:bodyPr/>
          <a:lstStyle>
            <a:lvl1pPr>
              <a:defRPr/>
            </a:lvl1pPr>
          </a:lstStyle>
          <a:p>
            <a:fld id="{FE44A3D2-7DEC-49ED-B7B1-F9B15046A080}" type="slidenum">
              <a:rPr lang="en-US" altLang="ko-KR"/>
              <a:pPr/>
              <a:t>‹#›</a:t>
            </a:fld>
            <a:endParaRPr lang="en-US" altLang="ko-KR"/>
          </a:p>
        </p:txBody>
      </p:sp>
    </p:spTree>
    <p:extLst>
      <p:ext uri="{BB962C8B-B14F-4D97-AF65-F5344CB8AC3E}">
        <p14:creationId xmlns:p14="http://schemas.microsoft.com/office/powerpoint/2010/main" val="1277410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71">
            <a:extLst>
              <a:ext uri="{FF2B5EF4-FFF2-40B4-BE49-F238E27FC236}">
                <a16:creationId xmlns:a16="http://schemas.microsoft.com/office/drawing/2014/main" id="{D5EF9CBA-D63F-4A30-AE62-53397E735920}"/>
              </a:ext>
            </a:extLst>
          </p:cNvPr>
          <p:cNvSpPr>
            <a:spLocks noGrp="1" noChangeArrowheads="1"/>
          </p:cNvSpPr>
          <p:nvPr>
            <p:ph type="dt" sz="quarter" idx="10"/>
          </p:nvPr>
        </p:nvSpPr>
        <p:spPr>
          <a:ln/>
        </p:spPr>
        <p:txBody>
          <a:bodyPr/>
          <a:lstStyle>
            <a:lvl1pPr>
              <a:defRPr/>
            </a:lvl1pPr>
          </a:lstStyle>
          <a:p>
            <a:pPr>
              <a:defRPr/>
            </a:pPr>
            <a:endParaRPr lang="en-US" altLang="ko-KR"/>
          </a:p>
        </p:txBody>
      </p:sp>
      <p:sp>
        <p:nvSpPr>
          <p:cNvPr id="8" name="Rectangle 72">
            <a:extLst>
              <a:ext uri="{FF2B5EF4-FFF2-40B4-BE49-F238E27FC236}">
                <a16:creationId xmlns:a16="http://schemas.microsoft.com/office/drawing/2014/main" id="{1C52223D-6B2C-4BC4-8288-0E95DA8B2B8D}"/>
              </a:ext>
            </a:extLst>
          </p:cNvPr>
          <p:cNvSpPr>
            <a:spLocks noGrp="1" noChangeArrowheads="1"/>
          </p:cNvSpPr>
          <p:nvPr>
            <p:ph type="ftr" sz="quarter" idx="11"/>
          </p:nvPr>
        </p:nvSpPr>
        <p:spPr>
          <a:ln/>
        </p:spPr>
        <p:txBody>
          <a:bodyPr/>
          <a:lstStyle>
            <a:lvl1pPr>
              <a:defRPr/>
            </a:lvl1pPr>
          </a:lstStyle>
          <a:p>
            <a:pPr>
              <a:defRPr/>
            </a:pPr>
            <a:endParaRPr lang="en-US" altLang="ko-KR"/>
          </a:p>
        </p:txBody>
      </p:sp>
      <p:sp>
        <p:nvSpPr>
          <p:cNvPr id="9" name="Rectangle 73">
            <a:extLst>
              <a:ext uri="{FF2B5EF4-FFF2-40B4-BE49-F238E27FC236}">
                <a16:creationId xmlns:a16="http://schemas.microsoft.com/office/drawing/2014/main" id="{48D63BFC-A32E-4678-AB14-F76B43FB529F}"/>
              </a:ext>
            </a:extLst>
          </p:cNvPr>
          <p:cNvSpPr>
            <a:spLocks noGrp="1" noChangeArrowheads="1"/>
          </p:cNvSpPr>
          <p:nvPr>
            <p:ph type="sldNum" sz="quarter" idx="12"/>
          </p:nvPr>
        </p:nvSpPr>
        <p:spPr>
          <a:ln/>
        </p:spPr>
        <p:txBody>
          <a:bodyPr/>
          <a:lstStyle>
            <a:lvl1pPr>
              <a:defRPr/>
            </a:lvl1pPr>
          </a:lstStyle>
          <a:p>
            <a:fld id="{EE1EBA42-390C-4BAF-8403-B4A3F714D4B8}" type="slidenum">
              <a:rPr lang="en-US" altLang="ko-KR"/>
              <a:pPr/>
              <a:t>‹#›</a:t>
            </a:fld>
            <a:endParaRPr lang="en-US" altLang="ko-KR"/>
          </a:p>
        </p:txBody>
      </p:sp>
    </p:spTree>
    <p:extLst>
      <p:ext uri="{BB962C8B-B14F-4D97-AF65-F5344CB8AC3E}">
        <p14:creationId xmlns:p14="http://schemas.microsoft.com/office/powerpoint/2010/main" val="3237423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71">
            <a:extLst>
              <a:ext uri="{FF2B5EF4-FFF2-40B4-BE49-F238E27FC236}">
                <a16:creationId xmlns:a16="http://schemas.microsoft.com/office/drawing/2014/main" id="{07532E76-0D19-49B5-8626-8C3109EEE7C8}"/>
              </a:ext>
            </a:extLst>
          </p:cNvPr>
          <p:cNvSpPr>
            <a:spLocks noGrp="1" noChangeArrowheads="1"/>
          </p:cNvSpPr>
          <p:nvPr>
            <p:ph type="dt" sz="quarter" idx="10"/>
          </p:nvPr>
        </p:nvSpPr>
        <p:spPr>
          <a:ln/>
        </p:spPr>
        <p:txBody>
          <a:bodyPr/>
          <a:lstStyle>
            <a:lvl1pPr>
              <a:defRPr/>
            </a:lvl1pPr>
          </a:lstStyle>
          <a:p>
            <a:pPr>
              <a:defRPr/>
            </a:pPr>
            <a:endParaRPr lang="en-US" altLang="ko-KR"/>
          </a:p>
        </p:txBody>
      </p:sp>
      <p:sp>
        <p:nvSpPr>
          <p:cNvPr id="4" name="Rectangle 72">
            <a:extLst>
              <a:ext uri="{FF2B5EF4-FFF2-40B4-BE49-F238E27FC236}">
                <a16:creationId xmlns:a16="http://schemas.microsoft.com/office/drawing/2014/main" id="{78363778-42FB-4DCC-9022-C29074779BDC}"/>
              </a:ext>
            </a:extLst>
          </p:cNvPr>
          <p:cNvSpPr>
            <a:spLocks noGrp="1" noChangeArrowheads="1"/>
          </p:cNvSpPr>
          <p:nvPr>
            <p:ph type="ftr" sz="quarter" idx="11"/>
          </p:nvPr>
        </p:nvSpPr>
        <p:spPr>
          <a:ln/>
        </p:spPr>
        <p:txBody>
          <a:bodyPr/>
          <a:lstStyle>
            <a:lvl1pPr>
              <a:defRPr/>
            </a:lvl1pPr>
          </a:lstStyle>
          <a:p>
            <a:pPr>
              <a:defRPr/>
            </a:pPr>
            <a:endParaRPr lang="en-US" altLang="ko-KR"/>
          </a:p>
        </p:txBody>
      </p:sp>
      <p:sp>
        <p:nvSpPr>
          <p:cNvPr id="5" name="Rectangle 73">
            <a:extLst>
              <a:ext uri="{FF2B5EF4-FFF2-40B4-BE49-F238E27FC236}">
                <a16:creationId xmlns:a16="http://schemas.microsoft.com/office/drawing/2014/main" id="{7DED6692-9D68-41B3-B2AA-9BA1CF9C6107}"/>
              </a:ext>
            </a:extLst>
          </p:cNvPr>
          <p:cNvSpPr>
            <a:spLocks noGrp="1" noChangeArrowheads="1"/>
          </p:cNvSpPr>
          <p:nvPr>
            <p:ph type="sldNum" sz="quarter" idx="12"/>
          </p:nvPr>
        </p:nvSpPr>
        <p:spPr>
          <a:ln/>
        </p:spPr>
        <p:txBody>
          <a:bodyPr/>
          <a:lstStyle>
            <a:lvl1pPr>
              <a:defRPr/>
            </a:lvl1pPr>
          </a:lstStyle>
          <a:p>
            <a:fld id="{EE9341E2-8A07-4DA1-AB17-29D5339DE583}" type="slidenum">
              <a:rPr lang="en-US" altLang="ko-KR"/>
              <a:pPr/>
              <a:t>‹#›</a:t>
            </a:fld>
            <a:endParaRPr lang="en-US" altLang="ko-KR"/>
          </a:p>
        </p:txBody>
      </p:sp>
    </p:spTree>
    <p:extLst>
      <p:ext uri="{BB962C8B-B14F-4D97-AF65-F5344CB8AC3E}">
        <p14:creationId xmlns:p14="http://schemas.microsoft.com/office/powerpoint/2010/main" val="661093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1">
            <a:extLst>
              <a:ext uri="{FF2B5EF4-FFF2-40B4-BE49-F238E27FC236}">
                <a16:creationId xmlns:a16="http://schemas.microsoft.com/office/drawing/2014/main" id="{51E11AA5-121A-4844-BDFD-7F29EAEEFFAA}"/>
              </a:ext>
            </a:extLst>
          </p:cNvPr>
          <p:cNvSpPr>
            <a:spLocks noGrp="1" noChangeArrowheads="1"/>
          </p:cNvSpPr>
          <p:nvPr>
            <p:ph type="dt" sz="quarter" idx="10"/>
          </p:nvPr>
        </p:nvSpPr>
        <p:spPr>
          <a:ln/>
        </p:spPr>
        <p:txBody>
          <a:bodyPr/>
          <a:lstStyle>
            <a:lvl1pPr>
              <a:defRPr/>
            </a:lvl1pPr>
          </a:lstStyle>
          <a:p>
            <a:pPr>
              <a:defRPr/>
            </a:pPr>
            <a:endParaRPr lang="en-US" altLang="ko-KR"/>
          </a:p>
        </p:txBody>
      </p:sp>
      <p:sp>
        <p:nvSpPr>
          <p:cNvPr id="3" name="Rectangle 72">
            <a:extLst>
              <a:ext uri="{FF2B5EF4-FFF2-40B4-BE49-F238E27FC236}">
                <a16:creationId xmlns:a16="http://schemas.microsoft.com/office/drawing/2014/main" id="{9DCD656B-10DE-4B3E-B7EF-07CBBF18CCF0}"/>
              </a:ext>
            </a:extLst>
          </p:cNvPr>
          <p:cNvSpPr>
            <a:spLocks noGrp="1" noChangeArrowheads="1"/>
          </p:cNvSpPr>
          <p:nvPr>
            <p:ph type="ftr" sz="quarter" idx="11"/>
          </p:nvPr>
        </p:nvSpPr>
        <p:spPr>
          <a:ln/>
        </p:spPr>
        <p:txBody>
          <a:bodyPr/>
          <a:lstStyle>
            <a:lvl1pPr>
              <a:defRPr/>
            </a:lvl1pPr>
          </a:lstStyle>
          <a:p>
            <a:pPr>
              <a:defRPr/>
            </a:pPr>
            <a:endParaRPr lang="en-US" altLang="ko-KR"/>
          </a:p>
        </p:txBody>
      </p:sp>
      <p:sp>
        <p:nvSpPr>
          <p:cNvPr id="4" name="Rectangle 73">
            <a:extLst>
              <a:ext uri="{FF2B5EF4-FFF2-40B4-BE49-F238E27FC236}">
                <a16:creationId xmlns:a16="http://schemas.microsoft.com/office/drawing/2014/main" id="{13C8BAA9-3AB7-404C-AB4B-2E7E2F7E1F71}"/>
              </a:ext>
            </a:extLst>
          </p:cNvPr>
          <p:cNvSpPr>
            <a:spLocks noGrp="1" noChangeArrowheads="1"/>
          </p:cNvSpPr>
          <p:nvPr>
            <p:ph type="sldNum" sz="quarter" idx="12"/>
          </p:nvPr>
        </p:nvSpPr>
        <p:spPr>
          <a:ln/>
        </p:spPr>
        <p:txBody>
          <a:bodyPr/>
          <a:lstStyle>
            <a:lvl1pPr>
              <a:defRPr/>
            </a:lvl1pPr>
          </a:lstStyle>
          <a:p>
            <a:fld id="{AA910C76-456F-430F-A3D1-BBC88C04B5FB}" type="slidenum">
              <a:rPr lang="en-US" altLang="ko-KR"/>
              <a:pPr/>
              <a:t>‹#›</a:t>
            </a:fld>
            <a:endParaRPr lang="en-US" altLang="ko-KR"/>
          </a:p>
        </p:txBody>
      </p:sp>
    </p:spTree>
    <p:extLst>
      <p:ext uri="{BB962C8B-B14F-4D97-AF65-F5344CB8AC3E}">
        <p14:creationId xmlns:p14="http://schemas.microsoft.com/office/powerpoint/2010/main" val="3274968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1">
            <a:extLst>
              <a:ext uri="{FF2B5EF4-FFF2-40B4-BE49-F238E27FC236}">
                <a16:creationId xmlns:a16="http://schemas.microsoft.com/office/drawing/2014/main" id="{ED03E1ED-E636-4AB5-82CE-38CA3B11B15B}"/>
              </a:ext>
            </a:extLst>
          </p:cNvPr>
          <p:cNvSpPr>
            <a:spLocks noGrp="1" noChangeArrowheads="1"/>
          </p:cNvSpPr>
          <p:nvPr>
            <p:ph type="dt" sz="quarter" idx="10"/>
          </p:nvPr>
        </p:nvSpPr>
        <p:spPr>
          <a:ln/>
        </p:spPr>
        <p:txBody>
          <a:bodyPr/>
          <a:lstStyle>
            <a:lvl1pPr>
              <a:defRPr/>
            </a:lvl1pPr>
          </a:lstStyle>
          <a:p>
            <a:pPr>
              <a:defRPr/>
            </a:pPr>
            <a:endParaRPr lang="en-US" altLang="ko-KR"/>
          </a:p>
        </p:txBody>
      </p:sp>
      <p:sp>
        <p:nvSpPr>
          <p:cNvPr id="6" name="Rectangle 72">
            <a:extLst>
              <a:ext uri="{FF2B5EF4-FFF2-40B4-BE49-F238E27FC236}">
                <a16:creationId xmlns:a16="http://schemas.microsoft.com/office/drawing/2014/main" id="{74B8B5F6-7A5E-4BFB-8F68-260BD564C0E5}"/>
              </a:ext>
            </a:extLst>
          </p:cNvPr>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73">
            <a:extLst>
              <a:ext uri="{FF2B5EF4-FFF2-40B4-BE49-F238E27FC236}">
                <a16:creationId xmlns:a16="http://schemas.microsoft.com/office/drawing/2014/main" id="{448AB081-0D96-43F6-8E05-74EA17B293C9}"/>
              </a:ext>
            </a:extLst>
          </p:cNvPr>
          <p:cNvSpPr>
            <a:spLocks noGrp="1" noChangeArrowheads="1"/>
          </p:cNvSpPr>
          <p:nvPr>
            <p:ph type="sldNum" sz="quarter" idx="12"/>
          </p:nvPr>
        </p:nvSpPr>
        <p:spPr>
          <a:ln/>
        </p:spPr>
        <p:txBody>
          <a:bodyPr/>
          <a:lstStyle>
            <a:lvl1pPr>
              <a:defRPr/>
            </a:lvl1pPr>
          </a:lstStyle>
          <a:p>
            <a:fld id="{D6F77D5E-49BC-4FC8-9208-4AC0F612E100}" type="slidenum">
              <a:rPr lang="en-US" altLang="ko-KR"/>
              <a:pPr/>
              <a:t>‹#›</a:t>
            </a:fld>
            <a:endParaRPr lang="en-US" altLang="ko-KR"/>
          </a:p>
        </p:txBody>
      </p:sp>
    </p:spTree>
    <p:extLst>
      <p:ext uri="{BB962C8B-B14F-4D97-AF65-F5344CB8AC3E}">
        <p14:creationId xmlns:p14="http://schemas.microsoft.com/office/powerpoint/2010/main" val="3074849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71">
            <a:extLst>
              <a:ext uri="{FF2B5EF4-FFF2-40B4-BE49-F238E27FC236}">
                <a16:creationId xmlns:a16="http://schemas.microsoft.com/office/drawing/2014/main" id="{1995A47D-D6D9-45AB-9648-20C6FEB03DF4}"/>
              </a:ext>
            </a:extLst>
          </p:cNvPr>
          <p:cNvSpPr>
            <a:spLocks noGrp="1" noChangeArrowheads="1"/>
          </p:cNvSpPr>
          <p:nvPr>
            <p:ph type="dt" sz="quarter" idx="10"/>
          </p:nvPr>
        </p:nvSpPr>
        <p:spPr>
          <a:ln/>
        </p:spPr>
        <p:txBody>
          <a:bodyPr/>
          <a:lstStyle>
            <a:lvl1pPr>
              <a:defRPr/>
            </a:lvl1pPr>
          </a:lstStyle>
          <a:p>
            <a:pPr>
              <a:defRPr/>
            </a:pPr>
            <a:endParaRPr lang="en-US" altLang="ko-KR"/>
          </a:p>
        </p:txBody>
      </p:sp>
      <p:sp>
        <p:nvSpPr>
          <p:cNvPr id="6" name="Rectangle 72">
            <a:extLst>
              <a:ext uri="{FF2B5EF4-FFF2-40B4-BE49-F238E27FC236}">
                <a16:creationId xmlns:a16="http://schemas.microsoft.com/office/drawing/2014/main" id="{840418F9-2EC2-4E7E-AB54-46B96862550D}"/>
              </a:ext>
            </a:extLst>
          </p:cNvPr>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73">
            <a:extLst>
              <a:ext uri="{FF2B5EF4-FFF2-40B4-BE49-F238E27FC236}">
                <a16:creationId xmlns:a16="http://schemas.microsoft.com/office/drawing/2014/main" id="{529FBBDD-0F9D-4AD2-9547-C9DB8DA35F63}"/>
              </a:ext>
            </a:extLst>
          </p:cNvPr>
          <p:cNvSpPr>
            <a:spLocks noGrp="1" noChangeArrowheads="1"/>
          </p:cNvSpPr>
          <p:nvPr>
            <p:ph type="sldNum" sz="quarter" idx="12"/>
          </p:nvPr>
        </p:nvSpPr>
        <p:spPr>
          <a:ln/>
        </p:spPr>
        <p:txBody>
          <a:bodyPr/>
          <a:lstStyle>
            <a:lvl1pPr>
              <a:defRPr/>
            </a:lvl1pPr>
          </a:lstStyle>
          <a:p>
            <a:fld id="{167F4718-71CB-453E-8D6A-D108314B4AA7}" type="slidenum">
              <a:rPr lang="en-US" altLang="ko-KR"/>
              <a:pPr/>
              <a:t>‹#›</a:t>
            </a:fld>
            <a:endParaRPr lang="en-US" altLang="ko-KR"/>
          </a:p>
        </p:txBody>
      </p:sp>
    </p:spTree>
    <p:extLst>
      <p:ext uri="{BB962C8B-B14F-4D97-AF65-F5344CB8AC3E}">
        <p14:creationId xmlns:p14="http://schemas.microsoft.com/office/powerpoint/2010/main" val="3900513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FFFFFF"/>
            </a:gs>
          </a:gsLst>
          <a:lin ang="5400000" scaled="1"/>
        </a:gra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C4ADDD80-3D4B-4C43-8B51-DBD2E7AB3694}"/>
              </a:ext>
            </a:extLst>
          </p:cNvPr>
          <p:cNvGrpSpPr>
            <a:grpSpLocks/>
          </p:cNvGrpSpPr>
          <p:nvPr/>
        </p:nvGrpSpPr>
        <p:grpSpPr bwMode="auto">
          <a:xfrm>
            <a:off x="0" y="6535738"/>
            <a:ext cx="9144000" cy="304800"/>
            <a:chOff x="0" y="4032"/>
            <a:chExt cx="4992" cy="144"/>
          </a:xfrm>
        </p:grpSpPr>
        <p:grpSp>
          <p:nvGrpSpPr>
            <p:cNvPr id="1052" name="Group 3" descr="좁은 수평선">
              <a:extLst>
                <a:ext uri="{FF2B5EF4-FFF2-40B4-BE49-F238E27FC236}">
                  <a16:creationId xmlns:a16="http://schemas.microsoft.com/office/drawing/2014/main" id="{5DE4DE9A-76C4-4B2D-8763-8EFC3C044328}"/>
                </a:ext>
              </a:extLst>
            </p:cNvPr>
            <p:cNvGrpSpPr>
              <a:grpSpLocks/>
            </p:cNvGrpSpPr>
            <p:nvPr/>
          </p:nvGrpSpPr>
          <p:grpSpPr bwMode="auto">
            <a:xfrm>
              <a:off x="0" y="4032"/>
              <a:ext cx="2496" cy="144"/>
              <a:chOff x="0" y="3926"/>
              <a:chExt cx="5760" cy="399"/>
            </a:xfrm>
          </p:grpSpPr>
          <p:sp>
            <p:nvSpPr>
              <p:cNvPr id="1076" name="AutoShape 4" descr="좁은 수평선">
                <a:extLst>
                  <a:ext uri="{FF2B5EF4-FFF2-40B4-BE49-F238E27FC236}">
                    <a16:creationId xmlns:a16="http://schemas.microsoft.com/office/drawing/2014/main" id="{E1EFC04A-534B-459B-B89B-228AF32B4E56}"/>
                  </a:ext>
                </a:extLst>
              </p:cNvPr>
              <p:cNvSpPr>
                <a:spLocks noChangeArrowheads="1"/>
              </p:cNvSpPr>
              <p:nvPr/>
            </p:nvSpPr>
            <p:spPr bwMode="auto">
              <a:xfrm>
                <a:off x="5376"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77" name="AutoShape 5" descr="좁은 수평선">
                <a:extLst>
                  <a:ext uri="{FF2B5EF4-FFF2-40B4-BE49-F238E27FC236}">
                    <a16:creationId xmlns:a16="http://schemas.microsoft.com/office/drawing/2014/main" id="{715A1F9A-DCE4-4758-8B57-A426FD8F4964}"/>
                  </a:ext>
                </a:extLst>
              </p:cNvPr>
              <p:cNvSpPr>
                <a:spLocks noChangeArrowheads="1"/>
              </p:cNvSpPr>
              <p:nvPr/>
            </p:nvSpPr>
            <p:spPr bwMode="auto">
              <a:xfrm>
                <a:off x="5376" y="3941"/>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78" name="AutoShape 6" descr="좁은 수평선">
                <a:extLst>
                  <a:ext uri="{FF2B5EF4-FFF2-40B4-BE49-F238E27FC236}">
                    <a16:creationId xmlns:a16="http://schemas.microsoft.com/office/drawing/2014/main" id="{F8C8F249-ABA2-43BB-A61C-AE49FB6456A0}"/>
                  </a:ext>
                </a:extLst>
              </p:cNvPr>
              <p:cNvSpPr>
                <a:spLocks noChangeArrowheads="1"/>
              </p:cNvSpPr>
              <p:nvPr/>
            </p:nvSpPr>
            <p:spPr bwMode="auto">
              <a:xfrm>
                <a:off x="4992"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79" name="AutoShape 7" descr="좁은 수평선">
                <a:extLst>
                  <a:ext uri="{FF2B5EF4-FFF2-40B4-BE49-F238E27FC236}">
                    <a16:creationId xmlns:a16="http://schemas.microsoft.com/office/drawing/2014/main" id="{A1150BD6-DA2E-4F69-8665-0D4836D89321}"/>
                  </a:ext>
                </a:extLst>
              </p:cNvPr>
              <p:cNvSpPr>
                <a:spLocks noChangeArrowheads="1"/>
              </p:cNvSpPr>
              <p:nvPr/>
            </p:nvSpPr>
            <p:spPr bwMode="auto">
              <a:xfrm>
                <a:off x="4608"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80" name="AutoShape 8" descr="좁은 수평선">
                <a:extLst>
                  <a:ext uri="{FF2B5EF4-FFF2-40B4-BE49-F238E27FC236}">
                    <a16:creationId xmlns:a16="http://schemas.microsoft.com/office/drawing/2014/main" id="{1169AE3A-7F65-44E3-AC93-813AEC228DC0}"/>
                  </a:ext>
                </a:extLst>
              </p:cNvPr>
              <p:cNvSpPr>
                <a:spLocks noChangeArrowheads="1"/>
              </p:cNvSpPr>
              <p:nvPr/>
            </p:nvSpPr>
            <p:spPr bwMode="auto">
              <a:xfrm>
                <a:off x="4608" y="3941"/>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81" name="AutoShape 9" descr="좁은 수평선">
                <a:extLst>
                  <a:ext uri="{FF2B5EF4-FFF2-40B4-BE49-F238E27FC236}">
                    <a16:creationId xmlns:a16="http://schemas.microsoft.com/office/drawing/2014/main" id="{222FF36E-31E2-4BFB-959E-B2ECD1597CFB}"/>
                  </a:ext>
                </a:extLst>
              </p:cNvPr>
              <p:cNvSpPr>
                <a:spLocks noChangeArrowheads="1"/>
              </p:cNvSpPr>
              <p:nvPr/>
            </p:nvSpPr>
            <p:spPr bwMode="auto">
              <a:xfrm>
                <a:off x="4224"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82" name="AutoShape 10" descr="좁은 수평선">
                <a:extLst>
                  <a:ext uri="{FF2B5EF4-FFF2-40B4-BE49-F238E27FC236}">
                    <a16:creationId xmlns:a16="http://schemas.microsoft.com/office/drawing/2014/main" id="{F8FBF34C-5046-43A5-A091-EA755956AF01}"/>
                  </a:ext>
                </a:extLst>
              </p:cNvPr>
              <p:cNvSpPr>
                <a:spLocks noChangeArrowheads="1"/>
              </p:cNvSpPr>
              <p:nvPr/>
            </p:nvSpPr>
            <p:spPr bwMode="auto">
              <a:xfrm>
                <a:off x="3840"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83" name="AutoShape 11" descr="좁은 수평선">
                <a:extLst>
                  <a:ext uri="{FF2B5EF4-FFF2-40B4-BE49-F238E27FC236}">
                    <a16:creationId xmlns:a16="http://schemas.microsoft.com/office/drawing/2014/main" id="{E2C8B8E9-7CED-43E8-85A7-2221EB7EE043}"/>
                  </a:ext>
                </a:extLst>
              </p:cNvPr>
              <p:cNvSpPr>
                <a:spLocks noChangeArrowheads="1"/>
              </p:cNvSpPr>
              <p:nvPr/>
            </p:nvSpPr>
            <p:spPr bwMode="auto">
              <a:xfrm>
                <a:off x="3840"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84" name="AutoShape 12" descr="좁은 수평선">
                <a:extLst>
                  <a:ext uri="{FF2B5EF4-FFF2-40B4-BE49-F238E27FC236}">
                    <a16:creationId xmlns:a16="http://schemas.microsoft.com/office/drawing/2014/main" id="{01C96F33-B3A0-4386-8111-FBD06A3202F9}"/>
                  </a:ext>
                </a:extLst>
              </p:cNvPr>
              <p:cNvSpPr>
                <a:spLocks noChangeArrowheads="1"/>
              </p:cNvSpPr>
              <p:nvPr/>
            </p:nvSpPr>
            <p:spPr bwMode="auto">
              <a:xfrm>
                <a:off x="3456"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85" name="AutoShape 13" descr="좁은 수평선">
                <a:extLst>
                  <a:ext uri="{FF2B5EF4-FFF2-40B4-BE49-F238E27FC236}">
                    <a16:creationId xmlns:a16="http://schemas.microsoft.com/office/drawing/2014/main" id="{D928DFD9-9B8F-4E04-B1F6-EFFDB4BF7D74}"/>
                  </a:ext>
                </a:extLst>
              </p:cNvPr>
              <p:cNvSpPr>
                <a:spLocks noChangeArrowheads="1"/>
              </p:cNvSpPr>
              <p:nvPr/>
            </p:nvSpPr>
            <p:spPr bwMode="auto">
              <a:xfrm>
                <a:off x="3072"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86" name="AutoShape 14" descr="좁은 수평선">
                <a:extLst>
                  <a:ext uri="{FF2B5EF4-FFF2-40B4-BE49-F238E27FC236}">
                    <a16:creationId xmlns:a16="http://schemas.microsoft.com/office/drawing/2014/main" id="{4784CE86-A397-4DD5-9EDC-8366478A9212}"/>
                  </a:ext>
                </a:extLst>
              </p:cNvPr>
              <p:cNvSpPr>
                <a:spLocks noChangeArrowheads="1"/>
              </p:cNvSpPr>
              <p:nvPr/>
            </p:nvSpPr>
            <p:spPr bwMode="auto">
              <a:xfrm>
                <a:off x="3072"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87" name="AutoShape 15" descr="좁은 수평선">
                <a:extLst>
                  <a:ext uri="{FF2B5EF4-FFF2-40B4-BE49-F238E27FC236}">
                    <a16:creationId xmlns:a16="http://schemas.microsoft.com/office/drawing/2014/main" id="{711D90D3-0C18-4AB0-A71F-0A6FC28A48CB}"/>
                  </a:ext>
                </a:extLst>
              </p:cNvPr>
              <p:cNvSpPr>
                <a:spLocks noChangeArrowheads="1"/>
              </p:cNvSpPr>
              <p:nvPr/>
            </p:nvSpPr>
            <p:spPr bwMode="auto">
              <a:xfrm>
                <a:off x="2688"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88" name="AutoShape 16" descr="좁은 수평선">
                <a:extLst>
                  <a:ext uri="{FF2B5EF4-FFF2-40B4-BE49-F238E27FC236}">
                    <a16:creationId xmlns:a16="http://schemas.microsoft.com/office/drawing/2014/main" id="{B1718387-0F66-457B-94D4-BA5C0CE5886B}"/>
                  </a:ext>
                </a:extLst>
              </p:cNvPr>
              <p:cNvSpPr>
                <a:spLocks noChangeArrowheads="1"/>
              </p:cNvSpPr>
              <p:nvPr/>
            </p:nvSpPr>
            <p:spPr bwMode="auto">
              <a:xfrm>
                <a:off x="1920"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89" name="AutoShape 17" descr="좁은 수평선">
                <a:extLst>
                  <a:ext uri="{FF2B5EF4-FFF2-40B4-BE49-F238E27FC236}">
                    <a16:creationId xmlns:a16="http://schemas.microsoft.com/office/drawing/2014/main" id="{DBECE7A9-7AD2-457F-ACA7-A5CDC5D50A71}"/>
                  </a:ext>
                </a:extLst>
              </p:cNvPr>
              <p:cNvSpPr>
                <a:spLocks noChangeArrowheads="1"/>
              </p:cNvSpPr>
              <p:nvPr/>
            </p:nvSpPr>
            <p:spPr bwMode="auto">
              <a:xfrm>
                <a:off x="1920"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90" name="AutoShape 18" descr="좁은 수평선">
                <a:extLst>
                  <a:ext uri="{FF2B5EF4-FFF2-40B4-BE49-F238E27FC236}">
                    <a16:creationId xmlns:a16="http://schemas.microsoft.com/office/drawing/2014/main" id="{9A87C499-E499-449E-89F7-745DC7B3943A}"/>
                  </a:ext>
                </a:extLst>
              </p:cNvPr>
              <p:cNvSpPr>
                <a:spLocks noChangeArrowheads="1"/>
              </p:cNvSpPr>
              <p:nvPr/>
            </p:nvSpPr>
            <p:spPr bwMode="auto">
              <a:xfrm>
                <a:off x="1536"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91" name="AutoShape 19" descr="좁은 수평선">
                <a:extLst>
                  <a:ext uri="{FF2B5EF4-FFF2-40B4-BE49-F238E27FC236}">
                    <a16:creationId xmlns:a16="http://schemas.microsoft.com/office/drawing/2014/main" id="{6C66471C-B308-4359-BAEE-0F399D95E657}"/>
                  </a:ext>
                </a:extLst>
              </p:cNvPr>
              <p:cNvSpPr>
                <a:spLocks noChangeArrowheads="1"/>
              </p:cNvSpPr>
              <p:nvPr/>
            </p:nvSpPr>
            <p:spPr bwMode="auto">
              <a:xfrm>
                <a:off x="1152" y="392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92" name="AutoShape 20" descr="좁은 수평선">
                <a:extLst>
                  <a:ext uri="{FF2B5EF4-FFF2-40B4-BE49-F238E27FC236}">
                    <a16:creationId xmlns:a16="http://schemas.microsoft.com/office/drawing/2014/main" id="{0FB774F5-33E2-4C1B-A508-D701308C6609}"/>
                  </a:ext>
                </a:extLst>
              </p:cNvPr>
              <p:cNvSpPr>
                <a:spLocks noChangeArrowheads="1"/>
              </p:cNvSpPr>
              <p:nvPr/>
            </p:nvSpPr>
            <p:spPr bwMode="auto">
              <a:xfrm>
                <a:off x="1152"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93" name="AutoShape 21" descr="좁은 수평선">
                <a:extLst>
                  <a:ext uri="{FF2B5EF4-FFF2-40B4-BE49-F238E27FC236}">
                    <a16:creationId xmlns:a16="http://schemas.microsoft.com/office/drawing/2014/main" id="{A0856726-E864-437F-B543-C74CF1E12CCA}"/>
                  </a:ext>
                </a:extLst>
              </p:cNvPr>
              <p:cNvSpPr>
                <a:spLocks noChangeArrowheads="1"/>
              </p:cNvSpPr>
              <p:nvPr/>
            </p:nvSpPr>
            <p:spPr bwMode="auto">
              <a:xfrm>
                <a:off x="768" y="392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94" name="AutoShape 22" descr="좁은 수평선">
                <a:extLst>
                  <a:ext uri="{FF2B5EF4-FFF2-40B4-BE49-F238E27FC236}">
                    <a16:creationId xmlns:a16="http://schemas.microsoft.com/office/drawing/2014/main" id="{628BCF63-132C-4E17-8560-B690307D35B3}"/>
                  </a:ext>
                </a:extLst>
              </p:cNvPr>
              <p:cNvSpPr>
                <a:spLocks noChangeArrowheads="1"/>
              </p:cNvSpPr>
              <p:nvPr/>
            </p:nvSpPr>
            <p:spPr bwMode="auto">
              <a:xfrm>
                <a:off x="384" y="392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95" name="AutoShape 23" descr="좁은 수평선">
                <a:extLst>
                  <a:ext uri="{FF2B5EF4-FFF2-40B4-BE49-F238E27FC236}">
                    <a16:creationId xmlns:a16="http://schemas.microsoft.com/office/drawing/2014/main" id="{6304DBEB-17E8-41F0-9FE2-FE134EACC233}"/>
                  </a:ext>
                </a:extLst>
              </p:cNvPr>
              <p:cNvSpPr>
                <a:spLocks noChangeArrowheads="1"/>
              </p:cNvSpPr>
              <p:nvPr/>
            </p:nvSpPr>
            <p:spPr bwMode="auto">
              <a:xfrm>
                <a:off x="384"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96" name="AutoShape 24" descr="좁은 수평선">
                <a:extLst>
                  <a:ext uri="{FF2B5EF4-FFF2-40B4-BE49-F238E27FC236}">
                    <a16:creationId xmlns:a16="http://schemas.microsoft.com/office/drawing/2014/main" id="{A8F57820-CD4F-4C86-A874-C3388C9FA517}"/>
                  </a:ext>
                </a:extLst>
              </p:cNvPr>
              <p:cNvSpPr>
                <a:spLocks noChangeArrowheads="1"/>
              </p:cNvSpPr>
              <p:nvPr/>
            </p:nvSpPr>
            <p:spPr bwMode="auto">
              <a:xfrm>
                <a:off x="0" y="392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97" name="AutoShape 25" descr="좁은 수평선">
                <a:extLst>
                  <a:ext uri="{FF2B5EF4-FFF2-40B4-BE49-F238E27FC236}">
                    <a16:creationId xmlns:a16="http://schemas.microsoft.com/office/drawing/2014/main" id="{D90C2651-0266-445D-956A-A367F77CA5C8}"/>
                  </a:ext>
                </a:extLst>
              </p:cNvPr>
              <p:cNvSpPr>
                <a:spLocks noChangeArrowheads="1"/>
              </p:cNvSpPr>
              <p:nvPr/>
            </p:nvSpPr>
            <p:spPr bwMode="auto">
              <a:xfrm>
                <a:off x="2304"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grpSp>
        <p:grpSp>
          <p:nvGrpSpPr>
            <p:cNvPr id="1053" name="Group 26" descr="좁은 수평선">
              <a:extLst>
                <a:ext uri="{FF2B5EF4-FFF2-40B4-BE49-F238E27FC236}">
                  <a16:creationId xmlns:a16="http://schemas.microsoft.com/office/drawing/2014/main" id="{56C9FC54-E91C-4AB5-944E-E6B8E951E8D8}"/>
                </a:ext>
              </a:extLst>
            </p:cNvPr>
            <p:cNvGrpSpPr>
              <a:grpSpLocks/>
            </p:cNvGrpSpPr>
            <p:nvPr/>
          </p:nvGrpSpPr>
          <p:grpSpPr bwMode="auto">
            <a:xfrm>
              <a:off x="2496" y="4032"/>
              <a:ext cx="2496" cy="144"/>
              <a:chOff x="0" y="3926"/>
              <a:chExt cx="5760" cy="399"/>
            </a:xfrm>
          </p:grpSpPr>
          <p:sp>
            <p:nvSpPr>
              <p:cNvPr id="1054" name="AutoShape 27" descr="좁은 수평선">
                <a:extLst>
                  <a:ext uri="{FF2B5EF4-FFF2-40B4-BE49-F238E27FC236}">
                    <a16:creationId xmlns:a16="http://schemas.microsoft.com/office/drawing/2014/main" id="{211F1955-7BE0-499E-AE68-5B0657E007F2}"/>
                  </a:ext>
                </a:extLst>
              </p:cNvPr>
              <p:cNvSpPr>
                <a:spLocks noChangeArrowheads="1"/>
              </p:cNvSpPr>
              <p:nvPr/>
            </p:nvSpPr>
            <p:spPr bwMode="auto">
              <a:xfrm>
                <a:off x="5376"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55" name="AutoShape 28" descr="좁은 수평선">
                <a:extLst>
                  <a:ext uri="{FF2B5EF4-FFF2-40B4-BE49-F238E27FC236}">
                    <a16:creationId xmlns:a16="http://schemas.microsoft.com/office/drawing/2014/main" id="{AED8E556-A3C0-42FD-BBB2-010C105B71EF}"/>
                  </a:ext>
                </a:extLst>
              </p:cNvPr>
              <p:cNvSpPr>
                <a:spLocks noChangeArrowheads="1"/>
              </p:cNvSpPr>
              <p:nvPr/>
            </p:nvSpPr>
            <p:spPr bwMode="auto">
              <a:xfrm>
                <a:off x="5376" y="3941"/>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56" name="AutoShape 29" descr="좁은 수평선">
                <a:extLst>
                  <a:ext uri="{FF2B5EF4-FFF2-40B4-BE49-F238E27FC236}">
                    <a16:creationId xmlns:a16="http://schemas.microsoft.com/office/drawing/2014/main" id="{2E3B5253-F8AF-49E1-8B8F-0F1DBB7E48DE}"/>
                  </a:ext>
                </a:extLst>
              </p:cNvPr>
              <p:cNvSpPr>
                <a:spLocks noChangeArrowheads="1"/>
              </p:cNvSpPr>
              <p:nvPr/>
            </p:nvSpPr>
            <p:spPr bwMode="auto">
              <a:xfrm>
                <a:off x="4992"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57" name="AutoShape 30" descr="좁은 수평선">
                <a:extLst>
                  <a:ext uri="{FF2B5EF4-FFF2-40B4-BE49-F238E27FC236}">
                    <a16:creationId xmlns:a16="http://schemas.microsoft.com/office/drawing/2014/main" id="{AF6E0020-62A3-4E65-A0F3-091AFEE38AD4}"/>
                  </a:ext>
                </a:extLst>
              </p:cNvPr>
              <p:cNvSpPr>
                <a:spLocks noChangeArrowheads="1"/>
              </p:cNvSpPr>
              <p:nvPr/>
            </p:nvSpPr>
            <p:spPr bwMode="auto">
              <a:xfrm>
                <a:off x="4608"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58" name="AutoShape 31" descr="좁은 수평선">
                <a:extLst>
                  <a:ext uri="{FF2B5EF4-FFF2-40B4-BE49-F238E27FC236}">
                    <a16:creationId xmlns:a16="http://schemas.microsoft.com/office/drawing/2014/main" id="{E51F34C8-6585-44D7-8E5E-45D7CE3B2ECA}"/>
                  </a:ext>
                </a:extLst>
              </p:cNvPr>
              <p:cNvSpPr>
                <a:spLocks noChangeArrowheads="1"/>
              </p:cNvSpPr>
              <p:nvPr/>
            </p:nvSpPr>
            <p:spPr bwMode="auto">
              <a:xfrm>
                <a:off x="4608" y="3941"/>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59" name="AutoShape 32" descr="좁은 수평선">
                <a:extLst>
                  <a:ext uri="{FF2B5EF4-FFF2-40B4-BE49-F238E27FC236}">
                    <a16:creationId xmlns:a16="http://schemas.microsoft.com/office/drawing/2014/main" id="{5B56FE77-6826-4345-8625-9BE9B9B588E3}"/>
                  </a:ext>
                </a:extLst>
              </p:cNvPr>
              <p:cNvSpPr>
                <a:spLocks noChangeArrowheads="1"/>
              </p:cNvSpPr>
              <p:nvPr/>
            </p:nvSpPr>
            <p:spPr bwMode="auto">
              <a:xfrm>
                <a:off x="4224"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60" name="AutoShape 33" descr="좁은 수평선">
                <a:extLst>
                  <a:ext uri="{FF2B5EF4-FFF2-40B4-BE49-F238E27FC236}">
                    <a16:creationId xmlns:a16="http://schemas.microsoft.com/office/drawing/2014/main" id="{29CDCA57-9A1D-41BA-A368-F9A7BB970CBA}"/>
                  </a:ext>
                </a:extLst>
              </p:cNvPr>
              <p:cNvSpPr>
                <a:spLocks noChangeArrowheads="1"/>
              </p:cNvSpPr>
              <p:nvPr/>
            </p:nvSpPr>
            <p:spPr bwMode="auto">
              <a:xfrm>
                <a:off x="3840"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61" name="AutoShape 34" descr="좁은 수평선">
                <a:extLst>
                  <a:ext uri="{FF2B5EF4-FFF2-40B4-BE49-F238E27FC236}">
                    <a16:creationId xmlns:a16="http://schemas.microsoft.com/office/drawing/2014/main" id="{84445666-9A60-40AA-A20E-B011D4E42517}"/>
                  </a:ext>
                </a:extLst>
              </p:cNvPr>
              <p:cNvSpPr>
                <a:spLocks noChangeArrowheads="1"/>
              </p:cNvSpPr>
              <p:nvPr/>
            </p:nvSpPr>
            <p:spPr bwMode="auto">
              <a:xfrm>
                <a:off x="3840"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62" name="AutoShape 35" descr="좁은 수평선">
                <a:extLst>
                  <a:ext uri="{FF2B5EF4-FFF2-40B4-BE49-F238E27FC236}">
                    <a16:creationId xmlns:a16="http://schemas.microsoft.com/office/drawing/2014/main" id="{8CA8C5C9-705B-4C10-B002-24E7B5368947}"/>
                  </a:ext>
                </a:extLst>
              </p:cNvPr>
              <p:cNvSpPr>
                <a:spLocks noChangeArrowheads="1"/>
              </p:cNvSpPr>
              <p:nvPr/>
            </p:nvSpPr>
            <p:spPr bwMode="auto">
              <a:xfrm>
                <a:off x="3456"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63" name="AutoShape 36" descr="좁은 수평선">
                <a:extLst>
                  <a:ext uri="{FF2B5EF4-FFF2-40B4-BE49-F238E27FC236}">
                    <a16:creationId xmlns:a16="http://schemas.microsoft.com/office/drawing/2014/main" id="{D88B71CC-FB0A-4AFA-9D19-89C3D6CCD368}"/>
                  </a:ext>
                </a:extLst>
              </p:cNvPr>
              <p:cNvSpPr>
                <a:spLocks noChangeArrowheads="1"/>
              </p:cNvSpPr>
              <p:nvPr/>
            </p:nvSpPr>
            <p:spPr bwMode="auto">
              <a:xfrm>
                <a:off x="3072"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64" name="AutoShape 37" descr="좁은 수평선">
                <a:extLst>
                  <a:ext uri="{FF2B5EF4-FFF2-40B4-BE49-F238E27FC236}">
                    <a16:creationId xmlns:a16="http://schemas.microsoft.com/office/drawing/2014/main" id="{34A862C5-F991-417E-9924-6ADCDEC7B1B3}"/>
                  </a:ext>
                </a:extLst>
              </p:cNvPr>
              <p:cNvSpPr>
                <a:spLocks noChangeArrowheads="1"/>
              </p:cNvSpPr>
              <p:nvPr/>
            </p:nvSpPr>
            <p:spPr bwMode="auto">
              <a:xfrm>
                <a:off x="3072"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65" name="AutoShape 38" descr="좁은 수평선">
                <a:extLst>
                  <a:ext uri="{FF2B5EF4-FFF2-40B4-BE49-F238E27FC236}">
                    <a16:creationId xmlns:a16="http://schemas.microsoft.com/office/drawing/2014/main" id="{4C993570-AD6B-4CDC-9597-B0A268C7AEAF}"/>
                  </a:ext>
                </a:extLst>
              </p:cNvPr>
              <p:cNvSpPr>
                <a:spLocks noChangeArrowheads="1"/>
              </p:cNvSpPr>
              <p:nvPr/>
            </p:nvSpPr>
            <p:spPr bwMode="auto">
              <a:xfrm>
                <a:off x="2688"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66" name="AutoShape 39" descr="좁은 수평선">
                <a:extLst>
                  <a:ext uri="{FF2B5EF4-FFF2-40B4-BE49-F238E27FC236}">
                    <a16:creationId xmlns:a16="http://schemas.microsoft.com/office/drawing/2014/main" id="{BC0346D2-4008-4C5D-B096-33DFED684A16}"/>
                  </a:ext>
                </a:extLst>
              </p:cNvPr>
              <p:cNvSpPr>
                <a:spLocks noChangeArrowheads="1"/>
              </p:cNvSpPr>
              <p:nvPr/>
            </p:nvSpPr>
            <p:spPr bwMode="auto">
              <a:xfrm>
                <a:off x="1920"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67" name="AutoShape 40" descr="좁은 수평선">
                <a:extLst>
                  <a:ext uri="{FF2B5EF4-FFF2-40B4-BE49-F238E27FC236}">
                    <a16:creationId xmlns:a16="http://schemas.microsoft.com/office/drawing/2014/main" id="{F9FD6E72-C4DA-4E50-AFC4-C5011FEC90A0}"/>
                  </a:ext>
                </a:extLst>
              </p:cNvPr>
              <p:cNvSpPr>
                <a:spLocks noChangeArrowheads="1"/>
              </p:cNvSpPr>
              <p:nvPr/>
            </p:nvSpPr>
            <p:spPr bwMode="auto">
              <a:xfrm>
                <a:off x="1920"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68" name="AutoShape 41" descr="좁은 수평선">
                <a:extLst>
                  <a:ext uri="{FF2B5EF4-FFF2-40B4-BE49-F238E27FC236}">
                    <a16:creationId xmlns:a16="http://schemas.microsoft.com/office/drawing/2014/main" id="{8BE7B07E-D9F2-4E73-845E-6106AD9EE338}"/>
                  </a:ext>
                </a:extLst>
              </p:cNvPr>
              <p:cNvSpPr>
                <a:spLocks noChangeArrowheads="1"/>
              </p:cNvSpPr>
              <p:nvPr/>
            </p:nvSpPr>
            <p:spPr bwMode="auto">
              <a:xfrm>
                <a:off x="1536"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69" name="AutoShape 42" descr="좁은 수평선">
                <a:extLst>
                  <a:ext uri="{FF2B5EF4-FFF2-40B4-BE49-F238E27FC236}">
                    <a16:creationId xmlns:a16="http://schemas.microsoft.com/office/drawing/2014/main" id="{3D7F2E7E-7FF2-4BB8-8372-40AAB8784AB2}"/>
                  </a:ext>
                </a:extLst>
              </p:cNvPr>
              <p:cNvSpPr>
                <a:spLocks noChangeArrowheads="1"/>
              </p:cNvSpPr>
              <p:nvPr/>
            </p:nvSpPr>
            <p:spPr bwMode="auto">
              <a:xfrm>
                <a:off x="1152" y="392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70" name="AutoShape 43" descr="좁은 수평선">
                <a:extLst>
                  <a:ext uri="{FF2B5EF4-FFF2-40B4-BE49-F238E27FC236}">
                    <a16:creationId xmlns:a16="http://schemas.microsoft.com/office/drawing/2014/main" id="{1FDC259D-9652-4619-B28E-DD2ED3A7B8AE}"/>
                  </a:ext>
                </a:extLst>
              </p:cNvPr>
              <p:cNvSpPr>
                <a:spLocks noChangeArrowheads="1"/>
              </p:cNvSpPr>
              <p:nvPr/>
            </p:nvSpPr>
            <p:spPr bwMode="auto">
              <a:xfrm>
                <a:off x="1152"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71" name="AutoShape 44" descr="좁은 수평선">
                <a:extLst>
                  <a:ext uri="{FF2B5EF4-FFF2-40B4-BE49-F238E27FC236}">
                    <a16:creationId xmlns:a16="http://schemas.microsoft.com/office/drawing/2014/main" id="{6EB58B80-5666-4EF7-BEA0-8F084FD9C8FC}"/>
                  </a:ext>
                </a:extLst>
              </p:cNvPr>
              <p:cNvSpPr>
                <a:spLocks noChangeArrowheads="1"/>
              </p:cNvSpPr>
              <p:nvPr/>
            </p:nvSpPr>
            <p:spPr bwMode="auto">
              <a:xfrm>
                <a:off x="768" y="392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72" name="AutoShape 45" descr="좁은 수평선">
                <a:extLst>
                  <a:ext uri="{FF2B5EF4-FFF2-40B4-BE49-F238E27FC236}">
                    <a16:creationId xmlns:a16="http://schemas.microsoft.com/office/drawing/2014/main" id="{9117F7F2-72AE-46B3-8A46-291DC5BDEC16}"/>
                  </a:ext>
                </a:extLst>
              </p:cNvPr>
              <p:cNvSpPr>
                <a:spLocks noChangeArrowheads="1"/>
              </p:cNvSpPr>
              <p:nvPr/>
            </p:nvSpPr>
            <p:spPr bwMode="auto">
              <a:xfrm>
                <a:off x="384" y="392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73" name="AutoShape 46" descr="좁은 수평선">
                <a:extLst>
                  <a:ext uri="{FF2B5EF4-FFF2-40B4-BE49-F238E27FC236}">
                    <a16:creationId xmlns:a16="http://schemas.microsoft.com/office/drawing/2014/main" id="{C1308214-7E41-498D-81B2-28686DBB8085}"/>
                  </a:ext>
                </a:extLst>
              </p:cNvPr>
              <p:cNvSpPr>
                <a:spLocks noChangeArrowheads="1"/>
              </p:cNvSpPr>
              <p:nvPr/>
            </p:nvSpPr>
            <p:spPr bwMode="auto">
              <a:xfrm>
                <a:off x="384" y="3930"/>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74" name="AutoShape 47" descr="좁은 수평선">
                <a:extLst>
                  <a:ext uri="{FF2B5EF4-FFF2-40B4-BE49-F238E27FC236}">
                    <a16:creationId xmlns:a16="http://schemas.microsoft.com/office/drawing/2014/main" id="{7B0C6997-7FE6-4B77-A00B-63E82D61B6D5}"/>
                  </a:ext>
                </a:extLst>
              </p:cNvPr>
              <p:cNvSpPr>
                <a:spLocks noChangeArrowheads="1"/>
              </p:cNvSpPr>
              <p:nvPr/>
            </p:nvSpPr>
            <p:spPr bwMode="auto">
              <a:xfrm>
                <a:off x="0" y="392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75" name="AutoShape 48" descr="좁은 수평선">
                <a:extLst>
                  <a:ext uri="{FF2B5EF4-FFF2-40B4-BE49-F238E27FC236}">
                    <a16:creationId xmlns:a16="http://schemas.microsoft.com/office/drawing/2014/main" id="{3621BF06-89B7-4F70-9B89-B89390483955}"/>
                  </a:ext>
                </a:extLst>
              </p:cNvPr>
              <p:cNvSpPr>
                <a:spLocks noChangeArrowheads="1"/>
              </p:cNvSpPr>
              <p:nvPr/>
            </p:nvSpPr>
            <p:spPr bwMode="auto">
              <a:xfrm>
                <a:off x="2304" y="3936"/>
                <a:ext cx="384" cy="384"/>
              </a:xfrm>
              <a:prstGeom prst="diamond">
                <a:avLst/>
              </a:prstGeom>
              <a:pattFill prst="narHorz">
                <a:fgClr>
                  <a:schemeClr val="bg2"/>
                </a:fgClr>
                <a:bgClr>
                  <a:schemeClr val="bg1"/>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grpSp>
      </p:grpSp>
      <p:grpSp>
        <p:nvGrpSpPr>
          <p:cNvPr id="1027" name="Group 49">
            <a:extLst>
              <a:ext uri="{FF2B5EF4-FFF2-40B4-BE49-F238E27FC236}">
                <a16:creationId xmlns:a16="http://schemas.microsoft.com/office/drawing/2014/main" id="{28E06560-0EF7-4F2B-A30F-0BE159ED0A20}"/>
              </a:ext>
            </a:extLst>
          </p:cNvPr>
          <p:cNvGrpSpPr>
            <a:grpSpLocks/>
          </p:cNvGrpSpPr>
          <p:nvPr/>
        </p:nvGrpSpPr>
        <p:grpSpPr bwMode="auto">
          <a:xfrm>
            <a:off x="609600" y="533400"/>
            <a:ext cx="7900988" cy="609600"/>
            <a:chOff x="384" y="336"/>
            <a:chExt cx="4977" cy="384"/>
          </a:xfrm>
        </p:grpSpPr>
        <p:sp>
          <p:nvSpPr>
            <p:cNvPr id="1033" name="Line 50">
              <a:extLst>
                <a:ext uri="{FF2B5EF4-FFF2-40B4-BE49-F238E27FC236}">
                  <a16:creationId xmlns:a16="http://schemas.microsoft.com/office/drawing/2014/main" id="{A4F83CA0-E2AA-47AE-B896-42566834E358}"/>
                </a:ext>
              </a:extLst>
            </p:cNvPr>
            <p:cNvSpPr>
              <a:spLocks noChangeShapeType="1"/>
            </p:cNvSpPr>
            <p:nvPr/>
          </p:nvSpPr>
          <p:spPr bwMode="gray">
            <a:xfrm flipV="1">
              <a:off x="480" y="720"/>
              <a:ext cx="4800" cy="0"/>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nvGrpSpPr>
            <p:cNvPr id="1034" name="Group 51">
              <a:extLst>
                <a:ext uri="{FF2B5EF4-FFF2-40B4-BE49-F238E27FC236}">
                  <a16:creationId xmlns:a16="http://schemas.microsoft.com/office/drawing/2014/main" id="{0CF4AE62-6373-460B-924E-958946BD5990}"/>
                </a:ext>
              </a:extLst>
            </p:cNvPr>
            <p:cNvGrpSpPr>
              <a:grpSpLocks/>
            </p:cNvGrpSpPr>
            <p:nvPr userDrawn="1"/>
          </p:nvGrpSpPr>
          <p:grpSpPr bwMode="auto">
            <a:xfrm>
              <a:off x="384" y="336"/>
              <a:ext cx="402" cy="319"/>
              <a:chOff x="384" y="336"/>
              <a:chExt cx="402" cy="319"/>
            </a:xfrm>
          </p:grpSpPr>
          <p:sp>
            <p:nvSpPr>
              <p:cNvPr id="1044" name="AutoShape 52">
                <a:extLst>
                  <a:ext uri="{FF2B5EF4-FFF2-40B4-BE49-F238E27FC236}">
                    <a16:creationId xmlns:a16="http://schemas.microsoft.com/office/drawing/2014/main" id="{E21AA027-BE66-4FFD-BF55-4F2F2B7E085D}"/>
                  </a:ext>
                </a:extLst>
              </p:cNvPr>
              <p:cNvSpPr>
                <a:spLocks noChangeArrowheads="1"/>
              </p:cNvSpPr>
              <p:nvPr/>
            </p:nvSpPr>
            <p:spPr bwMode="auto">
              <a:xfrm>
                <a:off x="497" y="340"/>
                <a:ext cx="192" cy="315"/>
              </a:xfrm>
              <a:prstGeom prst="diamond">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45" name="Freeform 53">
                <a:extLst>
                  <a:ext uri="{FF2B5EF4-FFF2-40B4-BE49-F238E27FC236}">
                    <a16:creationId xmlns:a16="http://schemas.microsoft.com/office/drawing/2014/main" id="{2D3440AB-698C-4497-AC10-E8E53A6740CD}"/>
                  </a:ext>
                </a:extLst>
              </p:cNvPr>
              <p:cNvSpPr>
                <a:spLocks/>
              </p:cNvSpPr>
              <p:nvPr/>
            </p:nvSpPr>
            <p:spPr bwMode="auto">
              <a:xfrm>
                <a:off x="594" y="339"/>
                <a:ext cx="190" cy="158"/>
              </a:xfrm>
              <a:custGeom>
                <a:avLst/>
                <a:gdLst>
                  <a:gd name="T0" fmla="*/ 70 w 196"/>
                  <a:gd name="T1" fmla="*/ 157 h 158"/>
                  <a:gd name="T2" fmla="*/ 184 w 196"/>
                  <a:gd name="T3" fmla="*/ 158 h 158"/>
                  <a:gd name="T4" fmla="*/ 109 w 196"/>
                  <a:gd name="T5" fmla="*/ 1 h 158"/>
                  <a:gd name="T6" fmla="*/ 0 w 196"/>
                  <a:gd name="T7" fmla="*/ 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58">
                    <a:moveTo>
                      <a:pt x="74" y="157"/>
                    </a:moveTo>
                    <a:lnTo>
                      <a:pt x="196" y="158"/>
                    </a:lnTo>
                    <a:lnTo>
                      <a:pt x="116" y="1"/>
                    </a:lnTo>
                    <a:lnTo>
                      <a:pt x="0" y="0"/>
                    </a:lnTo>
                  </a:path>
                </a:pathLst>
              </a:custGeom>
              <a:solidFill>
                <a:schemeClr val="accent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1046" name="Freeform 54">
                <a:extLst>
                  <a:ext uri="{FF2B5EF4-FFF2-40B4-BE49-F238E27FC236}">
                    <a16:creationId xmlns:a16="http://schemas.microsoft.com/office/drawing/2014/main" id="{BB272DC5-D659-48E7-971A-75339DEAB8B4}"/>
                  </a:ext>
                </a:extLst>
              </p:cNvPr>
              <p:cNvSpPr>
                <a:spLocks/>
              </p:cNvSpPr>
              <p:nvPr/>
            </p:nvSpPr>
            <p:spPr bwMode="auto">
              <a:xfrm>
                <a:off x="594" y="495"/>
                <a:ext cx="192" cy="158"/>
              </a:xfrm>
              <a:custGeom>
                <a:avLst/>
                <a:gdLst>
                  <a:gd name="T0" fmla="*/ 73 w 192"/>
                  <a:gd name="T1" fmla="*/ 1 h 157"/>
                  <a:gd name="T2" fmla="*/ 192 w 192"/>
                  <a:gd name="T3" fmla="*/ 0 h 157"/>
                  <a:gd name="T4" fmla="*/ 113 w 192"/>
                  <a:gd name="T5" fmla="*/ 159 h 157"/>
                  <a:gd name="T6" fmla="*/ 0 w 192"/>
                  <a:gd name="T7" fmla="*/ 159 h 1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 h="157">
                    <a:moveTo>
                      <a:pt x="73" y="1"/>
                    </a:moveTo>
                    <a:lnTo>
                      <a:pt x="192" y="0"/>
                    </a:lnTo>
                    <a:lnTo>
                      <a:pt x="113" y="157"/>
                    </a:lnTo>
                    <a:lnTo>
                      <a:pt x="0" y="157"/>
                    </a:lnTo>
                  </a:path>
                </a:pathLst>
              </a:custGeom>
              <a:solidFill>
                <a:schemeClr val="hlink"/>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1047" name="AutoShape 55">
                <a:extLst>
                  <a:ext uri="{FF2B5EF4-FFF2-40B4-BE49-F238E27FC236}">
                    <a16:creationId xmlns:a16="http://schemas.microsoft.com/office/drawing/2014/main" id="{AC0813BB-DB2F-4785-9907-1C882344E4A8}"/>
                  </a:ext>
                </a:extLst>
              </p:cNvPr>
              <p:cNvSpPr>
                <a:spLocks noChangeArrowheads="1"/>
              </p:cNvSpPr>
              <p:nvPr/>
            </p:nvSpPr>
            <p:spPr bwMode="auto">
              <a:xfrm>
                <a:off x="384" y="336"/>
                <a:ext cx="136" cy="319"/>
              </a:xfrm>
              <a:prstGeom prst="diamond">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48" name="Freeform 56">
                <a:extLst>
                  <a:ext uri="{FF2B5EF4-FFF2-40B4-BE49-F238E27FC236}">
                    <a16:creationId xmlns:a16="http://schemas.microsoft.com/office/drawing/2014/main" id="{D8C15992-4A9C-4125-A5D8-09F3C62C9386}"/>
                  </a:ext>
                </a:extLst>
              </p:cNvPr>
              <p:cNvSpPr>
                <a:spLocks/>
              </p:cNvSpPr>
              <p:nvPr/>
            </p:nvSpPr>
            <p:spPr bwMode="auto">
              <a:xfrm>
                <a:off x="452" y="339"/>
                <a:ext cx="192" cy="158"/>
              </a:xfrm>
              <a:custGeom>
                <a:avLst/>
                <a:gdLst>
                  <a:gd name="T0" fmla="*/ 67 w 196"/>
                  <a:gd name="T1" fmla="*/ 158 h 158"/>
                  <a:gd name="T2" fmla="*/ 188 w 196"/>
                  <a:gd name="T3" fmla="*/ 158 h 158"/>
                  <a:gd name="T4" fmla="*/ 118 w 196"/>
                  <a:gd name="T5" fmla="*/ 0 h 158"/>
                  <a:gd name="T6" fmla="*/ 0 w 196"/>
                  <a:gd name="T7" fmla="*/ 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58">
                    <a:moveTo>
                      <a:pt x="69" y="158"/>
                    </a:moveTo>
                    <a:lnTo>
                      <a:pt x="196" y="158"/>
                    </a:lnTo>
                    <a:lnTo>
                      <a:pt x="122" y="0"/>
                    </a:lnTo>
                    <a:lnTo>
                      <a:pt x="0" y="0"/>
                    </a:lnTo>
                  </a:path>
                </a:pathLst>
              </a:custGeom>
              <a:solidFill>
                <a:schemeClr val="accent1"/>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1049" name="Freeform 57">
                <a:extLst>
                  <a:ext uri="{FF2B5EF4-FFF2-40B4-BE49-F238E27FC236}">
                    <a16:creationId xmlns:a16="http://schemas.microsoft.com/office/drawing/2014/main" id="{78BC3484-DC55-4074-B8CA-4D71EC4331B3}"/>
                  </a:ext>
                </a:extLst>
              </p:cNvPr>
              <p:cNvSpPr>
                <a:spLocks/>
              </p:cNvSpPr>
              <p:nvPr/>
            </p:nvSpPr>
            <p:spPr bwMode="auto">
              <a:xfrm>
                <a:off x="450" y="495"/>
                <a:ext cx="194" cy="160"/>
              </a:xfrm>
              <a:custGeom>
                <a:avLst/>
                <a:gdLst>
                  <a:gd name="T0" fmla="*/ 67 w 194"/>
                  <a:gd name="T1" fmla="*/ 0 h 158"/>
                  <a:gd name="T2" fmla="*/ 194 w 194"/>
                  <a:gd name="T3" fmla="*/ 0 h 158"/>
                  <a:gd name="T4" fmla="*/ 120 w 194"/>
                  <a:gd name="T5" fmla="*/ 162 h 158"/>
                  <a:gd name="T6" fmla="*/ 0 w 194"/>
                  <a:gd name="T7" fmla="*/ 161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4" h="158">
                    <a:moveTo>
                      <a:pt x="67" y="0"/>
                    </a:moveTo>
                    <a:lnTo>
                      <a:pt x="194" y="0"/>
                    </a:lnTo>
                    <a:lnTo>
                      <a:pt x="120" y="158"/>
                    </a:lnTo>
                    <a:lnTo>
                      <a:pt x="0" y="157"/>
                    </a:lnTo>
                  </a:path>
                </a:pathLst>
              </a:custGeom>
              <a:solidFill>
                <a:schemeClr val="tx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1050" name="Freeform 58">
                <a:extLst>
                  <a:ext uri="{FF2B5EF4-FFF2-40B4-BE49-F238E27FC236}">
                    <a16:creationId xmlns:a16="http://schemas.microsoft.com/office/drawing/2014/main" id="{1A3EFE80-78E0-4C4D-BB9B-097F1EF8849A}"/>
                  </a:ext>
                </a:extLst>
              </p:cNvPr>
              <p:cNvSpPr>
                <a:spLocks/>
              </p:cNvSpPr>
              <p:nvPr/>
            </p:nvSpPr>
            <p:spPr bwMode="auto">
              <a:xfrm>
                <a:off x="408" y="393"/>
                <a:ext cx="86" cy="102"/>
              </a:xfrm>
              <a:custGeom>
                <a:avLst/>
                <a:gdLst>
                  <a:gd name="T0" fmla="*/ 44 w 86"/>
                  <a:gd name="T1" fmla="*/ 0 h 102"/>
                  <a:gd name="T2" fmla="*/ 0 w 86"/>
                  <a:gd name="T3" fmla="*/ 102 h 102"/>
                  <a:gd name="T4" fmla="*/ 86 w 86"/>
                  <a:gd name="T5" fmla="*/ 102 h 102"/>
                  <a:gd name="T6" fmla="*/ 44 w 86"/>
                  <a:gd name="T7" fmla="*/ 0 h 1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 h="102">
                    <a:moveTo>
                      <a:pt x="44" y="0"/>
                    </a:moveTo>
                    <a:lnTo>
                      <a:pt x="0" y="102"/>
                    </a:lnTo>
                    <a:lnTo>
                      <a:pt x="86" y="102"/>
                    </a:lnTo>
                    <a:lnTo>
                      <a:pt x="44" y="0"/>
                    </a:lnTo>
                    <a:close/>
                  </a:path>
                </a:pathLst>
              </a:custGeom>
              <a:solidFill>
                <a:schemeClr val="tx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1051" name="Freeform 59">
                <a:extLst>
                  <a:ext uri="{FF2B5EF4-FFF2-40B4-BE49-F238E27FC236}">
                    <a16:creationId xmlns:a16="http://schemas.microsoft.com/office/drawing/2014/main" id="{2B19B46D-9ECD-43F6-8E8A-4EECD9B08C28}"/>
                  </a:ext>
                </a:extLst>
              </p:cNvPr>
              <p:cNvSpPr>
                <a:spLocks/>
              </p:cNvSpPr>
              <p:nvPr/>
            </p:nvSpPr>
            <p:spPr bwMode="auto">
              <a:xfrm>
                <a:off x="408" y="495"/>
                <a:ext cx="86" cy="102"/>
              </a:xfrm>
              <a:custGeom>
                <a:avLst/>
                <a:gdLst>
                  <a:gd name="T0" fmla="*/ 42 w 86"/>
                  <a:gd name="T1" fmla="*/ 102 h 102"/>
                  <a:gd name="T2" fmla="*/ 0 w 86"/>
                  <a:gd name="T3" fmla="*/ 0 h 102"/>
                  <a:gd name="T4" fmla="*/ 86 w 86"/>
                  <a:gd name="T5" fmla="*/ 0 h 102"/>
                  <a:gd name="T6" fmla="*/ 42 w 86"/>
                  <a:gd name="T7" fmla="*/ 102 h 1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 h="102">
                    <a:moveTo>
                      <a:pt x="42" y="102"/>
                    </a:moveTo>
                    <a:lnTo>
                      <a:pt x="0" y="0"/>
                    </a:lnTo>
                    <a:lnTo>
                      <a:pt x="86" y="0"/>
                    </a:lnTo>
                    <a:lnTo>
                      <a:pt x="42" y="102"/>
                    </a:lnTo>
                    <a:close/>
                  </a:path>
                </a:pathLst>
              </a:custGeom>
              <a:solidFill>
                <a:schemeClr val="accent1"/>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grpSp>
        <p:grpSp>
          <p:nvGrpSpPr>
            <p:cNvPr id="1035" name="Group 60">
              <a:extLst>
                <a:ext uri="{FF2B5EF4-FFF2-40B4-BE49-F238E27FC236}">
                  <a16:creationId xmlns:a16="http://schemas.microsoft.com/office/drawing/2014/main" id="{5D1AEF0A-3300-49A1-8A71-DAC2A42C7F3A}"/>
                </a:ext>
              </a:extLst>
            </p:cNvPr>
            <p:cNvGrpSpPr>
              <a:grpSpLocks/>
            </p:cNvGrpSpPr>
            <p:nvPr userDrawn="1"/>
          </p:nvGrpSpPr>
          <p:grpSpPr bwMode="auto">
            <a:xfrm>
              <a:off x="4959" y="336"/>
              <a:ext cx="402" cy="319"/>
              <a:chOff x="384" y="336"/>
              <a:chExt cx="402" cy="319"/>
            </a:xfrm>
          </p:grpSpPr>
          <p:sp>
            <p:nvSpPr>
              <p:cNvPr id="1036" name="AutoShape 61">
                <a:extLst>
                  <a:ext uri="{FF2B5EF4-FFF2-40B4-BE49-F238E27FC236}">
                    <a16:creationId xmlns:a16="http://schemas.microsoft.com/office/drawing/2014/main" id="{A123D637-E41D-4CD2-B632-C53FD2F5CC0F}"/>
                  </a:ext>
                </a:extLst>
              </p:cNvPr>
              <p:cNvSpPr>
                <a:spLocks noChangeArrowheads="1"/>
              </p:cNvSpPr>
              <p:nvPr/>
            </p:nvSpPr>
            <p:spPr bwMode="auto">
              <a:xfrm>
                <a:off x="497" y="340"/>
                <a:ext cx="192" cy="315"/>
              </a:xfrm>
              <a:prstGeom prst="diamond">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37" name="Freeform 62">
                <a:extLst>
                  <a:ext uri="{FF2B5EF4-FFF2-40B4-BE49-F238E27FC236}">
                    <a16:creationId xmlns:a16="http://schemas.microsoft.com/office/drawing/2014/main" id="{204CF6E6-871B-4846-9763-C2CDA6F45CE3}"/>
                  </a:ext>
                </a:extLst>
              </p:cNvPr>
              <p:cNvSpPr>
                <a:spLocks/>
              </p:cNvSpPr>
              <p:nvPr/>
            </p:nvSpPr>
            <p:spPr bwMode="auto">
              <a:xfrm>
                <a:off x="594" y="339"/>
                <a:ext cx="190" cy="158"/>
              </a:xfrm>
              <a:custGeom>
                <a:avLst/>
                <a:gdLst>
                  <a:gd name="T0" fmla="*/ 70 w 196"/>
                  <a:gd name="T1" fmla="*/ 157 h 158"/>
                  <a:gd name="T2" fmla="*/ 184 w 196"/>
                  <a:gd name="T3" fmla="*/ 158 h 158"/>
                  <a:gd name="T4" fmla="*/ 109 w 196"/>
                  <a:gd name="T5" fmla="*/ 1 h 158"/>
                  <a:gd name="T6" fmla="*/ 0 w 196"/>
                  <a:gd name="T7" fmla="*/ 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58">
                    <a:moveTo>
                      <a:pt x="74" y="157"/>
                    </a:moveTo>
                    <a:lnTo>
                      <a:pt x="196" y="158"/>
                    </a:lnTo>
                    <a:lnTo>
                      <a:pt x="116" y="1"/>
                    </a:lnTo>
                    <a:lnTo>
                      <a:pt x="0" y="0"/>
                    </a:lnTo>
                  </a:path>
                </a:pathLst>
              </a:custGeom>
              <a:solidFill>
                <a:schemeClr val="accent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1038" name="Freeform 63">
                <a:extLst>
                  <a:ext uri="{FF2B5EF4-FFF2-40B4-BE49-F238E27FC236}">
                    <a16:creationId xmlns:a16="http://schemas.microsoft.com/office/drawing/2014/main" id="{222EFA94-AF04-46B9-A1ED-89D72D6071B8}"/>
                  </a:ext>
                </a:extLst>
              </p:cNvPr>
              <p:cNvSpPr>
                <a:spLocks/>
              </p:cNvSpPr>
              <p:nvPr/>
            </p:nvSpPr>
            <p:spPr bwMode="auto">
              <a:xfrm>
                <a:off x="594" y="495"/>
                <a:ext cx="192" cy="158"/>
              </a:xfrm>
              <a:custGeom>
                <a:avLst/>
                <a:gdLst>
                  <a:gd name="T0" fmla="*/ 73 w 192"/>
                  <a:gd name="T1" fmla="*/ 1 h 157"/>
                  <a:gd name="T2" fmla="*/ 192 w 192"/>
                  <a:gd name="T3" fmla="*/ 0 h 157"/>
                  <a:gd name="T4" fmla="*/ 113 w 192"/>
                  <a:gd name="T5" fmla="*/ 159 h 157"/>
                  <a:gd name="T6" fmla="*/ 0 w 192"/>
                  <a:gd name="T7" fmla="*/ 159 h 1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 h="157">
                    <a:moveTo>
                      <a:pt x="73" y="1"/>
                    </a:moveTo>
                    <a:lnTo>
                      <a:pt x="192" y="0"/>
                    </a:lnTo>
                    <a:lnTo>
                      <a:pt x="113" y="157"/>
                    </a:lnTo>
                    <a:lnTo>
                      <a:pt x="0" y="157"/>
                    </a:lnTo>
                  </a:path>
                </a:pathLst>
              </a:custGeom>
              <a:solidFill>
                <a:schemeClr val="hlink"/>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1039" name="AutoShape 64">
                <a:extLst>
                  <a:ext uri="{FF2B5EF4-FFF2-40B4-BE49-F238E27FC236}">
                    <a16:creationId xmlns:a16="http://schemas.microsoft.com/office/drawing/2014/main" id="{37E4D3D9-A9B0-4F47-8CEE-51A23F2880BD}"/>
                  </a:ext>
                </a:extLst>
              </p:cNvPr>
              <p:cNvSpPr>
                <a:spLocks noChangeArrowheads="1"/>
              </p:cNvSpPr>
              <p:nvPr/>
            </p:nvSpPr>
            <p:spPr bwMode="auto">
              <a:xfrm>
                <a:off x="384" y="336"/>
                <a:ext cx="136" cy="319"/>
              </a:xfrm>
              <a:prstGeom prst="diamond">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1040" name="Freeform 65">
                <a:extLst>
                  <a:ext uri="{FF2B5EF4-FFF2-40B4-BE49-F238E27FC236}">
                    <a16:creationId xmlns:a16="http://schemas.microsoft.com/office/drawing/2014/main" id="{F65E46B0-EC98-48A2-B862-15DBF2C67CBA}"/>
                  </a:ext>
                </a:extLst>
              </p:cNvPr>
              <p:cNvSpPr>
                <a:spLocks/>
              </p:cNvSpPr>
              <p:nvPr/>
            </p:nvSpPr>
            <p:spPr bwMode="auto">
              <a:xfrm>
                <a:off x="452" y="339"/>
                <a:ext cx="192" cy="158"/>
              </a:xfrm>
              <a:custGeom>
                <a:avLst/>
                <a:gdLst>
                  <a:gd name="T0" fmla="*/ 67 w 196"/>
                  <a:gd name="T1" fmla="*/ 158 h 158"/>
                  <a:gd name="T2" fmla="*/ 188 w 196"/>
                  <a:gd name="T3" fmla="*/ 158 h 158"/>
                  <a:gd name="T4" fmla="*/ 118 w 196"/>
                  <a:gd name="T5" fmla="*/ 0 h 158"/>
                  <a:gd name="T6" fmla="*/ 0 w 196"/>
                  <a:gd name="T7" fmla="*/ 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 h="158">
                    <a:moveTo>
                      <a:pt x="69" y="158"/>
                    </a:moveTo>
                    <a:lnTo>
                      <a:pt x="196" y="158"/>
                    </a:lnTo>
                    <a:lnTo>
                      <a:pt x="122" y="0"/>
                    </a:lnTo>
                    <a:lnTo>
                      <a:pt x="0" y="0"/>
                    </a:lnTo>
                  </a:path>
                </a:pathLst>
              </a:custGeom>
              <a:solidFill>
                <a:schemeClr val="accent1"/>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1041" name="Freeform 66">
                <a:extLst>
                  <a:ext uri="{FF2B5EF4-FFF2-40B4-BE49-F238E27FC236}">
                    <a16:creationId xmlns:a16="http://schemas.microsoft.com/office/drawing/2014/main" id="{9057ADCB-1495-45C0-8252-FB159F4C06DA}"/>
                  </a:ext>
                </a:extLst>
              </p:cNvPr>
              <p:cNvSpPr>
                <a:spLocks/>
              </p:cNvSpPr>
              <p:nvPr/>
            </p:nvSpPr>
            <p:spPr bwMode="auto">
              <a:xfrm>
                <a:off x="450" y="495"/>
                <a:ext cx="194" cy="160"/>
              </a:xfrm>
              <a:custGeom>
                <a:avLst/>
                <a:gdLst>
                  <a:gd name="T0" fmla="*/ 67 w 194"/>
                  <a:gd name="T1" fmla="*/ 0 h 158"/>
                  <a:gd name="T2" fmla="*/ 194 w 194"/>
                  <a:gd name="T3" fmla="*/ 0 h 158"/>
                  <a:gd name="T4" fmla="*/ 120 w 194"/>
                  <a:gd name="T5" fmla="*/ 162 h 158"/>
                  <a:gd name="T6" fmla="*/ 0 w 194"/>
                  <a:gd name="T7" fmla="*/ 161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4" h="158">
                    <a:moveTo>
                      <a:pt x="67" y="0"/>
                    </a:moveTo>
                    <a:lnTo>
                      <a:pt x="194" y="0"/>
                    </a:lnTo>
                    <a:lnTo>
                      <a:pt x="120" y="158"/>
                    </a:lnTo>
                    <a:lnTo>
                      <a:pt x="0" y="157"/>
                    </a:lnTo>
                  </a:path>
                </a:pathLst>
              </a:custGeom>
              <a:solidFill>
                <a:schemeClr val="tx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1042" name="Freeform 67">
                <a:extLst>
                  <a:ext uri="{FF2B5EF4-FFF2-40B4-BE49-F238E27FC236}">
                    <a16:creationId xmlns:a16="http://schemas.microsoft.com/office/drawing/2014/main" id="{1DEB09D7-6033-467D-8414-ADA38281E0B0}"/>
                  </a:ext>
                </a:extLst>
              </p:cNvPr>
              <p:cNvSpPr>
                <a:spLocks/>
              </p:cNvSpPr>
              <p:nvPr/>
            </p:nvSpPr>
            <p:spPr bwMode="auto">
              <a:xfrm>
                <a:off x="408" y="393"/>
                <a:ext cx="86" cy="102"/>
              </a:xfrm>
              <a:custGeom>
                <a:avLst/>
                <a:gdLst>
                  <a:gd name="T0" fmla="*/ 44 w 86"/>
                  <a:gd name="T1" fmla="*/ 0 h 102"/>
                  <a:gd name="T2" fmla="*/ 0 w 86"/>
                  <a:gd name="T3" fmla="*/ 102 h 102"/>
                  <a:gd name="T4" fmla="*/ 86 w 86"/>
                  <a:gd name="T5" fmla="*/ 102 h 102"/>
                  <a:gd name="T6" fmla="*/ 44 w 86"/>
                  <a:gd name="T7" fmla="*/ 0 h 1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 h="102">
                    <a:moveTo>
                      <a:pt x="44" y="0"/>
                    </a:moveTo>
                    <a:lnTo>
                      <a:pt x="0" y="102"/>
                    </a:lnTo>
                    <a:lnTo>
                      <a:pt x="86" y="102"/>
                    </a:lnTo>
                    <a:lnTo>
                      <a:pt x="44" y="0"/>
                    </a:lnTo>
                    <a:close/>
                  </a:path>
                </a:pathLst>
              </a:custGeom>
              <a:solidFill>
                <a:schemeClr val="tx2"/>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sp>
            <p:nvSpPr>
              <p:cNvPr id="1043" name="Freeform 68">
                <a:extLst>
                  <a:ext uri="{FF2B5EF4-FFF2-40B4-BE49-F238E27FC236}">
                    <a16:creationId xmlns:a16="http://schemas.microsoft.com/office/drawing/2014/main" id="{87ABEF6B-E336-4E5E-BA87-87869B5B697B}"/>
                  </a:ext>
                </a:extLst>
              </p:cNvPr>
              <p:cNvSpPr>
                <a:spLocks/>
              </p:cNvSpPr>
              <p:nvPr/>
            </p:nvSpPr>
            <p:spPr bwMode="auto">
              <a:xfrm>
                <a:off x="408" y="495"/>
                <a:ext cx="86" cy="102"/>
              </a:xfrm>
              <a:custGeom>
                <a:avLst/>
                <a:gdLst>
                  <a:gd name="T0" fmla="*/ 42 w 86"/>
                  <a:gd name="T1" fmla="*/ 102 h 102"/>
                  <a:gd name="T2" fmla="*/ 0 w 86"/>
                  <a:gd name="T3" fmla="*/ 0 h 102"/>
                  <a:gd name="T4" fmla="*/ 86 w 86"/>
                  <a:gd name="T5" fmla="*/ 0 h 102"/>
                  <a:gd name="T6" fmla="*/ 42 w 86"/>
                  <a:gd name="T7" fmla="*/ 102 h 1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 h="102">
                    <a:moveTo>
                      <a:pt x="42" y="102"/>
                    </a:moveTo>
                    <a:lnTo>
                      <a:pt x="0" y="0"/>
                    </a:lnTo>
                    <a:lnTo>
                      <a:pt x="86" y="0"/>
                    </a:lnTo>
                    <a:lnTo>
                      <a:pt x="42" y="102"/>
                    </a:lnTo>
                    <a:close/>
                  </a:path>
                </a:pathLst>
              </a:custGeom>
              <a:solidFill>
                <a:schemeClr val="accent1"/>
              </a:solidFill>
              <a:ln w="9525" cap="flat" cmpd="sng">
                <a:noFill/>
                <a:prstDash val="solid"/>
                <a:round/>
                <a:headEnd/>
                <a:tailEnd/>
              </a:ln>
            </p:spPr>
            <p:txBody>
              <a:bodyPr wrap="none" anchor="ctr"/>
              <a:lstStyle>
                <a:lvl1pPr eaLnBrk="0" hangingPunct="0">
                  <a:defRPr kumimoji="1">
                    <a:solidFill>
                      <a:schemeClr val="tx1"/>
                    </a:solidFill>
                    <a:latin typeface="Gulim" pitchFamily="34" charset="-127"/>
                    <a:ea typeface="Gulim" pitchFamily="34" charset="-127"/>
                  </a:defRPr>
                </a:lvl1pPr>
                <a:lvl2pPr marL="742950" indent="-285750" eaLnBrk="0" hangingPunct="0">
                  <a:defRPr kumimoji="1">
                    <a:solidFill>
                      <a:schemeClr val="tx1"/>
                    </a:solidFill>
                    <a:latin typeface="Gulim" pitchFamily="34" charset="-127"/>
                    <a:ea typeface="Gulim" pitchFamily="34" charset="-127"/>
                  </a:defRPr>
                </a:lvl2pPr>
                <a:lvl3pPr marL="1143000" indent="-228600" eaLnBrk="0" hangingPunct="0">
                  <a:defRPr kumimoji="1">
                    <a:solidFill>
                      <a:schemeClr val="tx1"/>
                    </a:solidFill>
                    <a:latin typeface="Gulim" pitchFamily="34" charset="-127"/>
                    <a:ea typeface="Gulim" pitchFamily="34" charset="-127"/>
                  </a:defRPr>
                </a:lvl3pPr>
                <a:lvl4pPr marL="1600200" indent="-228600" eaLnBrk="0" hangingPunct="0">
                  <a:defRPr kumimoji="1">
                    <a:solidFill>
                      <a:schemeClr val="tx1"/>
                    </a:solidFill>
                    <a:latin typeface="Gulim" pitchFamily="34" charset="-127"/>
                    <a:ea typeface="Gulim" pitchFamily="34" charset="-127"/>
                  </a:defRPr>
                </a:lvl4pPr>
                <a:lvl5pPr marL="2057400" indent="-228600" eaLnBrk="0" hangingPunct="0">
                  <a:defRPr kumimoji="1">
                    <a:solidFill>
                      <a:schemeClr val="tx1"/>
                    </a:solidFill>
                    <a:latin typeface="Gulim" pitchFamily="34" charset="-127"/>
                    <a:ea typeface="Gulim" pitchFamily="34" charset="-127"/>
                  </a:defRPr>
                </a:lvl5pPr>
                <a:lvl6pPr marL="25146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6pPr>
                <a:lvl7pPr marL="29718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7pPr>
                <a:lvl8pPr marL="34290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8pPr>
                <a:lvl9pPr marL="3886200" indent="-228600" algn="l" rtl="0" eaLnBrk="0" fontAlgn="base" latinLnBrk="1" hangingPunct="0">
                  <a:spcBef>
                    <a:spcPct val="0"/>
                  </a:spcBef>
                  <a:spcAft>
                    <a:spcPct val="0"/>
                  </a:spcAft>
                  <a:defRPr kumimoji="1">
                    <a:solidFill>
                      <a:schemeClr val="tx1"/>
                    </a:solidFill>
                    <a:latin typeface="Gulim" pitchFamily="34" charset="-127"/>
                    <a:ea typeface="Gulim" pitchFamily="34" charset="-127"/>
                  </a:defRPr>
                </a:lvl9pPr>
              </a:lstStyle>
              <a:p>
                <a:pPr eaLnBrk="1" hangingPunct="1">
                  <a:defRPr/>
                </a:pPr>
                <a:endParaRPr lang="en-US" altLang="fa-IR"/>
              </a:p>
            </p:txBody>
          </p:sp>
        </p:grpSp>
      </p:grpSp>
      <p:sp>
        <p:nvSpPr>
          <p:cNvPr id="1028" name="Rectangle 69">
            <a:extLst>
              <a:ext uri="{FF2B5EF4-FFF2-40B4-BE49-F238E27FC236}">
                <a16:creationId xmlns:a16="http://schemas.microsoft.com/office/drawing/2014/main" id="{8344B820-1FD8-4F8C-A605-6507ADEF521F}"/>
              </a:ext>
            </a:extLst>
          </p:cNvPr>
          <p:cNvSpPr>
            <a:spLocks noGrp="1" noChangeArrowheads="1"/>
          </p:cNvSpPr>
          <p:nvPr>
            <p:ph type="title"/>
          </p:nvPr>
        </p:nvSpPr>
        <p:spPr bwMode="auto">
          <a:xfrm>
            <a:off x="457200" y="274638"/>
            <a:ext cx="8229600"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ko-KR" altLang="en-US"/>
              <a:t>마스터 제목 스타일 편집</a:t>
            </a:r>
          </a:p>
        </p:txBody>
      </p:sp>
      <p:sp>
        <p:nvSpPr>
          <p:cNvPr id="1029" name="Rectangle 70">
            <a:extLst>
              <a:ext uri="{FF2B5EF4-FFF2-40B4-BE49-F238E27FC236}">
                <a16:creationId xmlns:a16="http://schemas.microsoft.com/office/drawing/2014/main" id="{F5E3B973-E31C-47ED-BDA4-4A4D8CF4445B}"/>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167" name="Rectangle 71">
            <a:extLst>
              <a:ext uri="{FF2B5EF4-FFF2-40B4-BE49-F238E27FC236}">
                <a16:creationId xmlns:a16="http://schemas.microsoft.com/office/drawing/2014/main" id="{156AA315-5D4F-4D45-B02A-30E621348412}"/>
              </a:ext>
            </a:extLst>
          </p:cNvPr>
          <p:cNvSpPr>
            <a:spLocks noGrp="1" noChangeArrowheads="1"/>
          </p:cNvSpPr>
          <p:nvPr>
            <p:ph type="dt" sz="quarter" idx="2"/>
          </p:nvPr>
        </p:nvSpPr>
        <p:spPr bwMode="auto">
          <a:xfrm>
            <a:off x="457200" y="6245225"/>
            <a:ext cx="2133600" cy="269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smtClean="0">
                <a:ea typeface="+mn-ea"/>
              </a:defRPr>
            </a:lvl1pPr>
          </a:lstStyle>
          <a:p>
            <a:pPr>
              <a:defRPr/>
            </a:pPr>
            <a:endParaRPr lang="en-US" altLang="ko-KR"/>
          </a:p>
        </p:txBody>
      </p:sp>
      <p:sp>
        <p:nvSpPr>
          <p:cNvPr id="4168" name="Rectangle 72">
            <a:extLst>
              <a:ext uri="{FF2B5EF4-FFF2-40B4-BE49-F238E27FC236}">
                <a16:creationId xmlns:a16="http://schemas.microsoft.com/office/drawing/2014/main" id="{8EA503A2-DC0A-466C-89B6-DC02DEBEAE33}"/>
              </a:ext>
            </a:extLst>
          </p:cNvPr>
          <p:cNvSpPr>
            <a:spLocks noGrp="1" noChangeArrowheads="1"/>
          </p:cNvSpPr>
          <p:nvPr>
            <p:ph type="ftr" sz="quarter" idx="3"/>
          </p:nvPr>
        </p:nvSpPr>
        <p:spPr bwMode="auto">
          <a:xfrm>
            <a:off x="3124200" y="6245225"/>
            <a:ext cx="2895600" cy="269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smtClean="0">
                <a:ea typeface="+mn-ea"/>
              </a:defRPr>
            </a:lvl1pPr>
          </a:lstStyle>
          <a:p>
            <a:pPr>
              <a:defRPr/>
            </a:pPr>
            <a:endParaRPr lang="en-US" altLang="ko-KR"/>
          </a:p>
        </p:txBody>
      </p:sp>
      <p:sp>
        <p:nvSpPr>
          <p:cNvPr id="4169" name="Rectangle 73">
            <a:extLst>
              <a:ext uri="{FF2B5EF4-FFF2-40B4-BE49-F238E27FC236}">
                <a16:creationId xmlns:a16="http://schemas.microsoft.com/office/drawing/2014/main" id="{97FE0335-118B-44DE-A0C3-14F74ACCC6DA}"/>
              </a:ext>
            </a:extLst>
          </p:cNvPr>
          <p:cNvSpPr>
            <a:spLocks noGrp="1" noChangeArrowheads="1"/>
          </p:cNvSpPr>
          <p:nvPr>
            <p:ph type="sldNum" sz="quarter" idx="4"/>
          </p:nvPr>
        </p:nvSpPr>
        <p:spPr bwMode="auto">
          <a:xfrm>
            <a:off x="6553200" y="6245225"/>
            <a:ext cx="2133600" cy="269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vl1pPr>
          </a:lstStyle>
          <a:p>
            <a:fld id="{6F6817E0-74F3-4527-B847-ABF83D5A3C5B}" type="slidenum">
              <a:rPr lang="en-US" altLang="ko-KR"/>
              <a:pPr/>
              <a:t>‹#›</a:t>
            </a:fld>
            <a:endParaRPr lang="en-US" altLang="ko-KR"/>
          </a:p>
        </p:txBody>
      </p:sp>
    </p:spTree>
  </p:cSld>
  <p:clrMap bg1="lt1" tx1="dk1" bg2="lt2" tx2="dk2" accent1="accent1" accent2="accent2" accent3="accent3" accent4="accent4" accent5="accent5" accent6="accent6" hlink="hlink" folHlink="folHlink"/>
  <p:sldLayoutIdLst>
    <p:sldLayoutId id="2147484140"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hf hdr="0" ftr="0" dt="0"/>
  <p:txStyles>
    <p:titleStyle>
      <a:lvl1pPr algn="ctr" rtl="0" eaLnBrk="0" fontAlgn="base" latinLnBrk="1" hangingPunct="0">
        <a:spcBef>
          <a:spcPct val="0"/>
        </a:spcBef>
        <a:spcAft>
          <a:spcPct val="0"/>
        </a:spcAft>
        <a:defRPr kumimoji="1" sz="3600" b="1">
          <a:solidFill>
            <a:schemeClr val="tx2"/>
          </a:solidFill>
          <a:latin typeface="+mj-lt"/>
          <a:ea typeface="Gulim" pitchFamily="34" charset="-127"/>
          <a:cs typeface="+mj-cs"/>
        </a:defRPr>
      </a:lvl1pPr>
      <a:lvl2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2pPr>
      <a:lvl3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3pPr>
      <a:lvl4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4pPr>
      <a:lvl5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5pPr>
      <a:lvl6pPr marL="4572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6pPr>
      <a:lvl7pPr marL="9144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7pPr>
      <a:lvl8pPr marL="13716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8pPr>
      <a:lvl9pPr marL="18288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9pPr>
    </p:titleStyle>
    <p:bodyStyle>
      <a:lvl1pPr marL="447675" indent="-447675" algn="l" rtl="0" eaLnBrk="0" fontAlgn="base" latinLnBrk="1" hangingPunct="0">
        <a:spcBef>
          <a:spcPct val="20000"/>
        </a:spcBef>
        <a:spcAft>
          <a:spcPct val="0"/>
        </a:spcAft>
        <a:buClr>
          <a:schemeClr val="accent1"/>
        </a:buClr>
        <a:buFont typeface="Wingdings" panose="05000000000000000000" pitchFamily="2" charset="2"/>
        <a:buChar char="v"/>
        <a:defRPr kumimoji="1" sz="3000">
          <a:solidFill>
            <a:schemeClr val="tx1"/>
          </a:solidFill>
          <a:latin typeface="+mn-lt"/>
          <a:ea typeface="Gulim" pitchFamily="34" charset="-127"/>
          <a:cs typeface="+mn-cs"/>
        </a:defRPr>
      </a:lvl1pPr>
      <a:lvl2pPr marL="889000" indent="-439738" algn="l" rtl="0" eaLnBrk="0" fontAlgn="base" latinLnBrk="1" hangingPunct="0">
        <a:spcBef>
          <a:spcPct val="20000"/>
        </a:spcBef>
        <a:spcAft>
          <a:spcPct val="0"/>
        </a:spcAft>
        <a:buClr>
          <a:schemeClr val="hlink"/>
        </a:buClr>
        <a:buSzPct val="80000"/>
        <a:buFont typeface="Wingdings" panose="05000000000000000000" pitchFamily="2" charset="2"/>
        <a:buChar char="v"/>
        <a:defRPr kumimoji="1" sz="2600">
          <a:solidFill>
            <a:schemeClr val="tx1"/>
          </a:solidFill>
          <a:latin typeface="+mn-lt"/>
          <a:ea typeface="Gulim" pitchFamily="34" charset="-127"/>
          <a:cs typeface="+mn-cs"/>
        </a:defRPr>
      </a:lvl2pPr>
      <a:lvl3pPr marL="1293813" indent="-403225" algn="l" rtl="0" eaLnBrk="0" fontAlgn="base" latinLnBrk="1" hangingPunct="0">
        <a:spcBef>
          <a:spcPct val="20000"/>
        </a:spcBef>
        <a:spcAft>
          <a:spcPct val="0"/>
        </a:spcAft>
        <a:buClr>
          <a:schemeClr val="accent1"/>
        </a:buClr>
        <a:buSzPct val="80000"/>
        <a:buFont typeface="Wingdings" panose="05000000000000000000" pitchFamily="2" charset="2"/>
        <a:buChar char="v"/>
        <a:defRPr kumimoji="1" sz="2200">
          <a:solidFill>
            <a:schemeClr val="tx1"/>
          </a:solidFill>
          <a:latin typeface="+mn-lt"/>
          <a:ea typeface="Gulim" pitchFamily="34" charset="-127"/>
          <a:cs typeface="+mn-cs"/>
        </a:defRPr>
      </a:lvl3pPr>
      <a:lvl4pPr marL="1681163" indent="-385763" algn="l" rtl="0" eaLnBrk="0" fontAlgn="base" latinLnBrk="1" hangingPunct="0">
        <a:spcBef>
          <a:spcPct val="20000"/>
        </a:spcBef>
        <a:spcAft>
          <a:spcPct val="0"/>
        </a:spcAft>
        <a:buClr>
          <a:schemeClr val="hlink"/>
        </a:buClr>
        <a:buSzPct val="80000"/>
        <a:buFont typeface="Wingdings" panose="05000000000000000000" pitchFamily="2" charset="2"/>
        <a:buChar char="v"/>
        <a:defRPr kumimoji="1" sz="2000">
          <a:solidFill>
            <a:schemeClr val="tx1"/>
          </a:solidFill>
          <a:latin typeface="+mn-lt"/>
          <a:ea typeface="Gulim" pitchFamily="34" charset="-127"/>
          <a:cs typeface="+mn-cs"/>
        </a:defRPr>
      </a:lvl4pPr>
      <a:lvl5pPr marL="2070100" indent="-387350" algn="l" rtl="0" eaLnBrk="0" fontAlgn="base" latinLnBrk="1" hangingPunct="0">
        <a:spcBef>
          <a:spcPct val="20000"/>
        </a:spcBef>
        <a:spcAft>
          <a:spcPct val="0"/>
        </a:spcAft>
        <a:buClr>
          <a:schemeClr val="accent1"/>
        </a:buClr>
        <a:buSzPct val="80000"/>
        <a:buFont typeface="Wingdings" panose="05000000000000000000" pitchFamily="2" charset="2"/>
        <a:buChar char="v"/>
        <a:defRPr kumimoji="1" sz="2000">
          <a:solidFill>
            <a:schemeClr val="tx1"/>
          </a:solidFill>
          <a:latin typeface="+mn-lt"/>
          <a:ea typeface="Gulim" pitchFamily="34" charset="-127"/>
          <a:cs typeface="+mn-cs"/>
        </a:defRPr>
      </a:lvl5pPr>
      <a:lvl6pPr marL="2527300" indent="-387350" algn="l" rtl="0" fontAlgn="base" latinLnBrk="1">
        <a:spcBef>
          <a:spcPct val="20000"/>
        </a:spcBef>
        <a:spcAft>
          <a:spcPct val="0"/>
        </a:spcAft>
        <a:buClr>
          <a:schemeClr val="accent1"/>
        </a:buClr>
        <a:buSzPct val="80000"/>
        <a:buFont typeface="Wingdings" pitchFamily="2" charset="2"/>
        <a:buChar char="v"/>
        <a:defRPr kumimoji="1">
          <a:solidFill>
            <a:schemeClr val="tx1"/>
          </a:solidFill>
          <a:latin typeface="+mn-lt"/>
          <a:ea typeface="+mn-ea"/>
          <a:cs typeface="+mn-cs"/>
        </a:defRPr>
      </a:lvl6pPr>
      <a:lvl7pPr marL="2984500" indent="-387350" algn="l" rtl="0" fontAlgn="base" latinLnBrk="1">
        <a:spcBef>
          <a:spcPct val="20000"/>
        </a:spcBef>
        <a:spcAft>
          <a:spcPct val="0"/>
        </a:spcAft>
        <a:buClr>
          <a:schemeClr val="accent1"/>
        </a:buClr>
        <a:buSzPct val="80000"/>
        <a:buFont typeface="Wingdings" pitchFamily="2" charset="2"/>
        <a:buChar char="v"/>
        <a:defRPr kumimoji="1">
          <a:solidFill>
            <a:schemeClr val="tx1"/>
          </a:solidFill>
          <a:latin typeface="+mn-lt"/>
          <a:ea typeface="+mn-ea"/>
          <a:cs typeface="+mn-cs"/>
        </a:defRPr>
      </a:lvl7pPr>
      <a:lvl8pPr marL="3441700" indent="-387350" algn="l" rtl="0" fontAlgn="base" latinLnBrk="1">
        <a:spcBef>
          <a:spcPct val="20000"/>
        </a:spcBef>
        <a:spcAft>
          <a:spcPct val="0"/>
        </a:spcAft>
        <a:buClr>
          <a:schemeClr val="accent1"/>
        </a:buClr>
        <a:buSzPct val="80000"/>
        <a:buFont typeface="Wingdings" pitchFamily="2" charset="2"/>
        <a:buChar char="v"/>
        <a:defRPr kumimoji="1">
          <a:solidFill>
            <a:schemeClr val="tx1"/>
          </a:solidFill>
          <a:latin typeface="+mn-lt"/>
          <a:ea typeface="+mn-ea"/>
          <a:cs typeface="+mn-cs"/>
        </a:defRPr>
      </a:lvl8pPr>
      <a:lvl9pPr marL="3898900" indent="-387350" algn="l" rtl="0" fontAlgn="base" latinLnBrk="1">
        <a:spcBef>
          <a:spcPct val="20000"/>
        </a:spcBef>
        <a:spcAft>
          <a:spcPct val="0"/>
        </a:spcAft>
        <a:buClr>
          <a:schemeClr val="accent1"/>
        </a:buClr>
        <a:buSzPct val="80000"/>
        <a:buFont typeface="Wingdings" pitchFamily="2" charset="2"/>
        <a:buChar char="v"/>
        <a:defRPr kumimoji="1">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oleObject" Target="../embeddings/oleObject3.bin"/><Relationship Id="rId1"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63.jpe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65.wmf"/><Relationship Id="rId7" Type="http://schemas.openxmlformats.org/officeDocument/2006/relationships/image" Target="../media/image68.jpeg"/><Relationship Id="rId2" Type="http://schemas.openxmlformats.org/officeDocument/2006/relationships/oleObject" Target="../embeddings/oleObject4.bin"/><Relationship Id="rId1" Type="http://schemas.openxmlformats.org/officeDocument/2006/relationships/slideLayout" Target="../slideLayouts/slideLayout7.xml"/><Relationship Id="rId6" Type="http://schemas.openxmlformats.org/officeDocument/2006/relationships/image" Target="../media/image67.jpeg"/><Relationship Id="rId11" Type="http://schemas.openxmlformats.org/officeDocument/2006/relationships/image" Target="../media/image70.wmf"/><Relationship Id="rId5" Type="http://schemas.openxmlformats.org/officeDocument/2006/relationships/image" Target="../media/image66.wmf"/><Relationship Id="rId10" Type="http://schemas.openxmlformats.org/officeDocument/2006/relationships/oleObject" Target="../embeddings/oleObject7.bin"/><Relationship Id="rId4" Type="http://schemas.openxmlformats.org/officeDocument/2006/relationships/oleObject" Target="../embeddings/oleObject5.bin"/><Relationship Id="rId9" Type="http://schemas.openxmlformats.org/officeDocument/2006/relationships/image" Target="../media/image69.wmf"/></Relationships>
</file>

<file path=ppt/slides/_rels/slide1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1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gif"/><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s>
</file>

<file path=ppt/slides/_rels/slide1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1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 Id="rId5" Type="http://schemas.openxmlformats.org/officeDocument/2006/relationships/image" Target="../media/image87.jpeg"/><Relationship Id="rId4" Type="http://schemas.openxmlformats.org/officeDocument/2006/relationships/image" Target="../media/image86.jpeg"/></Relationships>
</file>

<file path=ppt/slides/_rels/slide1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96.jpeg"/><Relationship Id="rId3" Type="http://schemas.openxmlformats.org/officeDocument/2006/relationships/diagramLayout" Target="../diagrams/layout1.xml"/><Relationship Id="rId7" Type="http://schemas.openxmlformats.org/officeDocument/2006/relationships/image" Target="../media/image90.png"/><Relationship Id="rId12" Type="http://schemas.openxmlformats.org/officeDocument/2006/relationships/image" Target="../media/image95.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11" Type="http://schemas.openxmlformats.org/officeDocument/2006/relationships/image" Target="../media/image94.png"/><Relationship Id="rId5" Type="http://schemas.openxmlformats.org/officeDocument/2006/relationships/diagramColors" Target="../diagrams/colors1.xml"/><Relationship Id="rId10" Type="http://schemas.openxmlformats.org/officeDocument/2006/relationships/image" Target="../media/image93.png"/><Relationship Id="rId4" Type="http://schemas.openxmlformats.org/officeDocument/2006/relationships/diagramQuickStyle" Target="../diagrams/quickStyle1.xml"/><Relationship Id="rId9" Type="http://schemas.openxmlformats.org/officeDocument/2006/relationships/image" Target="../media/image92.jpeg"/><Relationship Id="rId14" Type="http://schemas.openxmlformats.org/officeDocument/2006/relationships/image" Target="../media/image97.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image" Target="../media/image98.jpeg"/><Relationship Id="rId1" Type="http://schemas.openxmlformats.org/officeDocument/2006/relationships/slideLayout" Target="../slideLayouts/slideLayout2.xml"/><Relationship Id="rId6" Type="http://schemas.openxmlformats.org/officeDocument/2006/relationships/image" Target="../media/image100.wmf"/><Relationship Id="rId5" Type="http://schemas.openxmlformats.org/officeDocument/2006/relationships/oleObject" Target="../embeddings/oleObject9.bin"/><Relationship Id="rId4" Type="http://schemas.openxmlformats.org/officeDocument/2006/relationships/image" Target="../media/image99.wmf"/></Relationships>
</file>

<file path=ppt/slides/_rels/slide21.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image" Target="../media/image107.jpeg"/><Relationship Id="rId1" Type="http://schemas.openxmlformats.org/officeDocument/2006/relationships/slideLayout" Target="../slideLayouts/slideLayout2.xml"/><Relationship Id="rId4" Type="http://schemas.openxmlformats.org/officeDocument/2006/relationships/image" Target="../media/image108.wmf"/></Relationships>
</file>

<file path=ppt/slides/_rels/slide26.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2.wmf"/><Relationship Id="rId7" Type="http://schemas.openxmlformats.org/officeDocument/2006/relationships/image" Target="../media/image114.wmf"/><Relationship Id="rId2" Type="http://schemas.openxmlformats.org/officeDocument/2006/relationships/oleObject" Target="../embeddings/oleObject11.bin"/><Relationship Id="rId1" Type="http://schemas.openxmlformats.org/officeDocument/2006/relationships/slideLayout" Target="../slideLayouts/slideLayout2.xml"/><Relationship Id="rId6" Type="http://schemas.openxmlformats.org/officeDocument/2006/relationships/oleObject" Target="../embeddings/oleObject13.bin"/><Relationship Id="rId5" Type="http://schemas.openxmlformats.org/officeDocument/2006/relationships/image" Target="../media/image113.wmf"/><Relationship Id="rId4" Type="http://schemas.openxmlformats.org/officeDocument/2006/relationships/oleObject" Target="../embeddings/oleObject12.bin"/></Relationships>
</file>

<file path=ppt/slides/_rels/slide29.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image" Target="../media/image117.png"/><Relationship Id="rId1" Type="http://schemas.openxmlformats.org/officeDocument/2006/relationships/slideLayout" Target="../slideLayouts/slideLayout7.xml"/><Relationship Id="rId5" Type="http://schemas.openxmlformats.org/officeDocument/2006/relationships/image" Target="../media/image119.png"/><Relationship Id="rId4" Type="http://schemas.openxmlformats.org/officeDocument/2006/relationships/image" Target="../media/image118.wmf"/></Relationships>
</file>

<file path=ppt/slides/_rels/slide32.xml.rels><?xml version="1.0" encoding="UTF-8" standalone="yes"?>
<Relationships xmlns="http://schemas.openxmlformats.org/package/2006/relationships"><Relationship Id="rId3" Type="http://schemas.openxmlformats.org/officeDocument/2006/relationships/image" Target="../media/image120.wmf"/><Relationship Id="rId2" Type="http://schemas.openxmlformats.org/officeDocument/2006/relationships/oleObject" Target="../embeddings/oleObject15.bin"/><Relationship Id="rId1" Type="http://schemas.openxmlformats.org/officeDocument/2006/relationships/slideLayout" Target="../slideLayouts/slideLayout7.xml"/><Relationship Id="rId4" Type="http://schemas.openxmlformats.org/officeDocument/2006/relationships/image" Target="../media/image121.gif"/></Relationships>
</file>

<file path=ppt/slides/_rels/slide33.x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oleObject" Target="../embeddings/oleObject16.bin"/><Relationship Id="rId1" Type="http://schemas.openxmlformats.org/officeDocument/2006/relationships/slideLayout" Target="../slideLayouts/slideLayout7.xml"/><Relationship Id="rId5" Type="http://schemas.openxmlformats.org/officeDocument/2006/relationships/image" Target="../media/image123.wmf"/><Relationship Id="rId4" Type="http://schemas.openxmlformats.org/officeDocument/2006/relationships/oleObject" Target="../embeddings/oleObject17.bin"/></Relationships>
</file>

<file path=ppt/slides/_rels/slide34.xml.rels><?xml version="1.0" encoding="UTF-8" standalone="yes"?>
<Relationships xmlns="http://schemas.openxmlformats.org/package/2006/relationships"><Relationship Id="rId8" Type="http://schemas.openxmlformats.org/officeDocument/2006/relationships/image" Target="../media/image127.wmf"/><Relationship Id="rId3" Type="http://schemas.openxmlformats.org/officeDocument/2006/relationships/image" Target="../media/image124.wmf"/><Relationship Id="rId7" Type="http://schemas.openxmlformats.org/officeDocument/2006/relationships/oleObject" Target="../embeddings/oleObject20.bin"/><Relationship Id="rId2" Type="http://schemas.openxmlformats.org/officeDocument/2006/relationships/oleObject" Target="../embeddings/oleObject18.bin"/><Relationship Id="rId1" Type="http://schemas.openxmlformats.org/officeDocument/2006/relationships/slideLayout" Target="../slideLayouts/slideLayout7.xml"/><Relationship Id="rId6" Type="http://schemas.openxmlformats.org/officeDocument/2006/relationships/image" Target="../media/image126.wmf"/><Relationship Id="rId5" Type="http://schemas.openxmlformats.org/officeDocument/2006/relationships/oleObject" Target="../embeddings/oleObject19.bin"/><Relationship Id="rId10" Type="http://schemas.openxmlformats.org/officeDocument/2006/relationships/image" Target="../media/image128.wmf"/><Relationship Id="rId4" Type="http://schemas.openxmlformats.org/officeDocument/2006/relationships/image" Target="../media/image125.png"/><Relationship Id="rId9" Type="http://schemas.openxmlformats.org/officeDocument/2006/relationships/oleObject" Target="../embeddings/oleObject21.bin"/></Relationships>
</file>

<file path=ppt/slides/_rels/slide3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jpeg"/><Relationship Id="rId1" Type="http://schemas.openxmlformats.org/officeDocument/2006/relationships/slideLayout" Target="../slideLayouts/slideLayout2.xml"/><Relationship Id="rId4" Type="http://schemas.openxmlformats.org/officeDocument/2006/relationships/image" Target="../media/image131.jpeg"/></Relationships>
</file>

<file path=ppt/slides/_rels/slide36.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3" Type="http://schemas.openxmlformats.org/officeDocument/2006/relationships/hyperlink" Target="http://www.univ-lemans.fr/sciences/wgfr/" TargetMode="External"/><Relationship Id="rId18" Type="http://schemas.openxmlformats.org/officeDocument/2006/relationships/image" Target="../media/image19.png"/><Relationship Id="rId26" Type="http://schemas.openxmlformats.org/officeDocument/2006/relationships/image" Target="../media/image23.png"/><Relationship Id="rId3" Type="http://schemas.openxmlformats.org/officeDocument/2006/relationships/hyperlink" Target="http://www.rheology-esr.org/" TargetMode="External"/><Relationship Id="rId21" Type="http://schemas.openxmlformats.org/officeDocument/2006/relationships/hyperlink" Target="http://www.nordicrheologysociety.org/" TargetMode="External"/><Relationship Id="rId34" Type="http://schemas.openxmlformats.org/officeDocument/2006/relationships/image" Target="../media/image27.png"/><Relationship Id="rId7" Type="http://schemas.openxmlformats.org/officeDocument/2006/relationships/hyperlink" Target="http://cit.kuleuven.be/ltrk/bgr/bgr.html" TargetMode="External"/><Relationship Id="rId12" Type="http://schemas.openxmlformats.org/officeDocument/2006/relationships/image" Target="../media/image16.png"/><Relationship Id="rId17" Type="http://schemas.openxmlformats.org/officeDocument/2006/relationships/hyperlink" Target="http://esperia.iesl.forth.gr/" TargetMode="External"/><Relationship Id="rId25" Type="http://schemas.openxmlformats.org/officeDocument/2006/relationships/hyperlink" Target="http://www.srj.or.jp/" TargetMode="External"/><Relationship Id="rId33" Type="http://schemas.openxmlformats.org/officeDocument/2006/relationships/hyperlink" Target="http://innfm.swan.ac.uk/bsr/frontend/home.asp?shockwave=1" TargetMode="External"/><Relationship Id="rId2" Type="http://schemas.openxmlformats.org/officeDocument/2006/relationships/notesSlide" Target="../notesSlides/notesSlide3.xml"/><Relationship Id="rId16" Type="http://schemas.openxmlformats.org/officeDocument/2006/relationships/image" Target="../media/image18.png"/><Relationship Id="rId20" Type="http://schemas.openxmlformats.org/officeDocument/2006/relationships/image" Target="../media/image20.jpeg"/><Relationship Id="rId29" Type="http://schemas.openxmlformats.org/officeDocument/2006/relationships/hyperlink" Target="NULL" TargetMode="External"/><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hyperlink" Target="http://www.rheology.org.cn/" TargetMode="External"/><Relationship Id="rId24" Type="http://schemas.openxmlformats.org/officeDocument/2006/relationships/image" Target="../media/image22.png"/><Relationship Id="rId32" Type="http://schemas.openxmlformats.org/officeDocument/2006/relationships/image" Target="../media/image26.png"/><Relationship Id="rId5" Type="http://schemas.openxmlformats.org/officeDocument/2006/relationships/image" Target="../media/image12.png"/><Relationship Id="rId15" Type="http://schemas.openxmlformats.org/officeDocument/2006/relationships/hyperlink" Target="http://www.drg.bam.de/" TargetMode="External"/><Relationship Id="rId23" Type="http://schemas.openxmlformats.org/officeDocument/2006/relationships/hyperlink" Target="http://rcul.uni-lj.si/~cem/society_of_rheology.htm" TargetMode="External"/><Relationship Id="rId28" Type="http://schemas.openxmlformats.org/officeDocument/2006/relationships/image" Target="../media/image24.png"/><Relationship Id="rId36" Type="http://schemas.openxmlformats.org/officeDocument/2006/relationships/image" Target="../media/image28.jpeg"/><Relationship Id="rId10" Type="http://schemas.openxmlformats.org/officeDocument/2006/relationships/image" Target="../media/image15.jpeg"/><Relationship Id="rId19" Type="http://schemas.openxmlformats.org/officeDocument/2006/relationships/hyperlink" Target="http://www.sir-reologia.com/" TargetMode="External"/><Relationship Id="rId31" Type="http://schemas.openxmlformats.org/officeDocument/2006/relationships/hyperlink" Target="http://www.sasor.co.za/" TargetMode="External"/><Relationship Id="rId4" Type="http://schemas.openxmlformats.org/officeDocument/2006/relationships/image" Target="../media/image11.png"/><Relationship Id="rId9" Type="http://schemas.openxmlformats.org/officeDocument/2006/relationships/hyperlink" Target="NULL" TargetMode="External"/><Relationship Id="rId14" Type="http://schemas.openxmlformats.org/officeDocument/2006/relationships/image" Target="../media/image17.png"/><Relationship Id="rId22" Type="http://schemas.openxmlformats.org/officeDocument/2006/relationships/image" Target="../media/image21.png"/><Relationship Id="rId27" Type="http://schemas.openxmlformats.org/officeDocument/2006/relationships/hyperlink" Target="http://www.ar.ethz.ch/FR/" TargetMode="External"/><Relationship Id="rId30" Type="http://schemas.openxmlformats.org/officeDocument/2006/relationships/image" Target="../media/image25.png"/><Relationship Id="rId35" Type="http://schemas.openxmlformats.org/officeDocument/2006/relationships/hyperlink" Target="http://www.ips.ac.ru/rheo/rheologyeng.htm" TargetMode="External"/><Relationship Id="rId8"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6.xml.rels><?xml version="1.0" encoding="UTF-8" standalone="yes"?>
<Relationships xmlns="http://schemas.openxmlformats.org/package/2006/relationships"><Relationship Id="rId8" Type="http://schemas.openxmlformats.org/officeDocument/2006/relationships/image" Target="../media/image38.jpeg"/><Relationship Id="rId13" Type="http://schemas.openxmlformats.org/officeDocument/2006/relationships/image" Target="../media/image43.jpeg"/><Relationship Id="rId3" Type="http://schemas.openxmlformats.org/officeDocument/2006/relationships/image" Target="../media/image33.png"/><Relationship Id="rId7" Type="http://schemas.openxmlformats.org/officeDocument/2006/relationships/image" Target="../media/image37.jpeg"/><Relationship Id="rId12" Type="http://schemas.openxmlformats.org/officeDocument/2006/relationships/image" Target="../media/image42.jpeg"/><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6.gif"/><Relationship Id="rId11" Type="http://schemas.openxmlformats.org/officeDocument/2006/relationships/image" Target="../media/image41.jpeg"/><Relationship Id="rId5" Type="http://schemas.openxmlformats.org/officeDocument/2006/relationships/image" Target="../media/image35.gif"/><Relationship Id="rId10" Type="http://schemas.openxmlformats.org/officeDocument/2006/relationships/image" Target="../media/image40.png"/><Relationship Id="rId4" Type="http://schemas.openxmlformats.org/officeDocument/2006/relationships/image" Target="../media/image34.jpeg"/><Relationship Id="rId9" Type="http://schemas.openxmlformats.org/officeDocument/2006/relationships/image" Target="../media/image39.jpeg"/></Relationships>
</file>

<file path=ppt/slides/_rels/slide7.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png"/><Relationship Id="rId3" Type="http://schemas.openxmlformats.org/officeDocument/2006/relationships/image" Target="../media/image45.png"/><Relationship Id="rId7" Type="http://schemas.openxmlformats.org/officeDocument/2006/relationships/image" Target="../media/image48.jpeg"/><Relationship Id="rId12" Type="http://schemas.openxmlformats.org/officeDocument/2006/relationships/image" Target="../media/image53.jpe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52.jpeg"/><Relationship Id="rId5" Type="http://schemas.openxmlformats.org/officeDocument/2006/relationships/image" Target="../media/image47.png"/><Relationship Id="rId10" Type="http://schemas.openxmlformats.org/officeDocument/2006/relationships/image" Target="../media/image51.jpeg"/><Relationship Id="rId4" Type="http://schemas.openxmlformats.org/officeDocument/2006/relationships/image" Target="../media/image46.jpeg"/><Relationship Id="rId9" Type="http://schemas.openxmlformats.org/officeDocument/2006/relationships/image" Target="../media/image50.jpeg"/></Relationships>
</file>

<file path=ppt/slides/_rels/slide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oleObject" Target="../embeddings/oleObject1.bin"/><Relationship Id="rId7" Type="http://schemas.openxmlformats.org/officeDocument/2006/relationships/image" Target="../media/image60.jpe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9.wmf"/><Relationship Id="rId5" Type="http://schemas.openxmlformats.org/officeDocument/2006/relationships/oleObject" Target="../embeddings/oleObject2.bin"/><Relationship Id="rId4" Type="http://schemas.openxmlformats.org/officeDocument/2006/relationships/image" Target="../media/image58.w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Text Box 5">
            <a:extLst>
              <a:ext uri="{FF2B5EF4-FFF2-40B4-BE49-F238E27FC236}">
                <a16:creationId xmlns:a16="http://schemas.microsoft.com/office/drawing/2014/main" id="{2B3DC037-440E-4420-A062-736AAACCAA19}"/>
              </a:ext>
            </a:extLst>
          </p:cNvPr>
          <p:cNvSpPr txBox="1">
            <a:spLocks noChangeArrowheads="1"/>
          </p:cNvSpPr>
          <p:nvPr/>
        </p:nvSpPr>
        <p:spPr bwMode="auto">
          <a:xfrm>
            <a:off x="457201" y="1052736"/>
            <a:ext cx="8229598" cy="5847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spcBef>
                <a:spcPct val="50000"/>
              </a:spcBef>
            </a:pPr>
            <a:endParaRPr lang="en-US" altLang="fa-IR" sz="3200" b="1" i="1" dirty="0">
              <a:solidFill>
                <a:srgbClr val="0066FF"/>
              </a:solidFill>
              <a:latin typeface="Times New Roman" panose="02020603050405020304" pitchFamily="18" charset="0"/>
              <a:cs typeface="Times New Roman" panose="02020603050405020304" pitchFamily="18" charset="0"/>
            </a:endParaRPr>
          </a:p>
          <a:p>
            <a:pPr algn="ctr" eaLnBrk="1" hangingPunct="1">
              <a:spcBef>
                <a:spcPct val="50000"/>
              </a:spcBef>
            </a:pPr>
            <a:endParaRPr lang="en-US" altLang="fa-IR" sz="3200" b="1" i="1" dirty="0">
              <a:solidFill>
                <a:srgbClr val="0066FF"/>
              </a:solidFill>
              <a:latin typeface="Times New Roman" panose="02020603050405020304" pitchFamily="18" charset="0"/>
              <a:cs typeface="Times New Roman" panose="02020603050405020304" pitchFamily="18" charset="0"/>
            </a:endParaRPr>
          </a:p>
          <a:p>
            <a:pPr algn="ctr" eaLnBrk="1" hangingPunct="1">
              <a:spcBef>
                <a:spcPct val="50000"/>
              </a:spcBef>
            </a:pPr>
            <a:r>
              <a:rPr lang="en-US" altLang="fa-IR" sz="3200" b="1" i="1" dirty="0">
                <a:solidFill>
                  <a:schemeClr val="bg1"/>
                </a:solidFill>
                <a:latin typeface="+mn-lt"/>
                <a:cs typeface="Mj_Cordoba" panose="00000700000000000000" pitchFamily="2" charset="-78"/>
              </a:rPr>
              <a:t>Non-Newtonian Fluid Mechanics</a:t>
            </a:r>
          </a:p>
          <a:p>
            <a:pPr algn="ctr" eaLnBrk="1" hangingPunct="1">
              <a:spcBef>
                <a:spcPct val="50000"/>
              </a:spcBef>
            </a:pPr>
            <a:r>
              <a:rPr lang="en-US" altLang="fa-IR" sz="3200" b="1" i="1" dirty="0">
                <a:solidFill>
                  <a:schemeClr val="bg1"/>
                </a:solidFill>
                <a:latin typeface="+mn-lt"/>
                <a:cs typeface="Mj_TV Light" panose="020A0503020102020204" pitchFamily="18" charset="-78"/>
              </a:rPr>
              <a:t>(Part - I)</a:t>
            </a:r>
          </a:p>
          <a:p>
            <a:pPr algn="ctr" eaLnBrk="1" hangingPunct="1">
              <a:spcBef>
                <a:spcPct val="50000"/>
              </a:spcBef>
            </a:pPr>
            <a:endParaRPr lang="en-US" altLang="fa-IR" b="1" i="1" dirty="0">
              <a:solidFill>
                <a:srgbClr val="FFC000"/>
              </a:solidFill>
              <a:latin typeface="Times New Roman" panose="02020603050405020304" pitchFamily="18" charset="0"/>
              <a:cs typeface="Times New Roman" panose="02020603050405020304" pitchFamily="18" charset="0"/>
            </a:endParaRPr>
          </a:p>
          <a:p>
            <a:pPr algn="ctr" eaLnBrk="1" hangingPunct="1">
              <a:spcBef>
                <a:spcPct val="50000"/>
              </a:spcBef>
            </a:pPr>
            <a:r>
              <a:rPr lang="en-US" altLang="fa-IR" sz="2400" i="1" dirty="0">
                <a:solidFill>
                  <a:schemeClr val="bg1"/>
                </a:solidFill>
                <a:latin typeface="Times New Roman" panose="02020603050405020304" pitchFamily="18" charset="0"/>
                <a:cs typeface="Times New Roman" panose="02020603050405020304" pitchFamily="18" charset="0"/>
              </a:rPr>
              <a:t>Mechanical Engineering Department,</a:t>
            </a:r>
          </a:p>
          <a:p>
            <a:pPr algn="ctr" eaLnBrk="1" hangingPunct="1">
              <a:spcBef>
                <a:spcPct val="50000"/>
              </a:spcBef>
            </a:pPr>
            <a:r>
              <a:rPr lang="en-US" altLang="fa-IR" sz="2400" i="1" dirty="0" err="1">
                <a:solidFill>
                  <a:schemeClr val="bg1"/>
                </a:solidFill>
                <a:latin typeface="Times New Roman" panose="02020603050405020304" pitchFamily="18" charset="0"/>
                <a:cs typeface="Times New Roman" panose="02020603050405020304" pitchFamily="18" charset="0"/>
              </a:rPr>
              <a:t>Shahrood</a:t>
            </a:r>
            <a:r>
              <a:rPr lang="en-US" altLang="fa-IR" sz="2400" i="1" dirty="0">
                <a:solidFill>
                  <a:schemeClr val="bg1"/>
                </a:solidFill>
                <a:latin typeface="Times New Roman" panose="02020603050405020304" pitchFamily="18" charset="0"/>
                <a:cs typeface="Times New Roman" panose="02020603050405020304" pitchFamily="18" charset="0"/>
              </a:rPr>
              <a:t> University of Technology</a:t>
            </a:r>
          </a:p>
          <a:p>
            <a:pPr algn="ctr" eaLnBrk="1" hangingPunct="1">
              <a:spcBef>
                <a:spcPct val="50000"/>
              </a:spcBef>
            </a:pPr>
            <a:endParaRPr lang="en-US" altLang="fa-IR" sz="2400" b="1" i="1" dirty="0">
              <a:solidFill>
                <a:schemeClr val="bg1"/>
              </a:solidFill>
              <a:latin typeface="Times New Roman" panose="02020603050405020304" pitchFamily="18" charset="0"/>
              <a:cs typeface="Times New Roman" panose="02020603050405020304" pitchFamily="18" charset="0"/>
            </a:endParaRPr>
          </a:p>
          <a:p>
            <a:pPr algn="ctr" eaLnBrk="1" hangingPunct="1">
              <a:spcBef>
                <a:spcPct val="50000"/>
              </a:spcBef>
            </a:pPr>
            <a:r>
              <a:rPr lang="en-US" altLang="fa-IR" sz="2400" b="1" i="1" dirty="0">
                <a:solidFill>
                  <a:schemeClr val="bg1"/>
                </a:solidFill>
                <a:latin typeface="Times New Roman" panose="02020603050405020304" pitchFamily="18" charset="0"/>
                <a:cs typeface="Times New Roman" panose="02020603050405020304" pitchFamily="18" charset="0"/>
              </a:rPr>
              <a:t>By M. </a:t>
            </a:r>
            <a:r>
              <a:rPr lang="en-US" altLang="fa-IR" sz="2400" b="1" i="1" dirty="0" err="1">
                <a:solidFill>
                  <a:schemeClr val="bg1"/>
                </a:solidFill>
                <a:latin typeface="Times New Roman" panose="02020603050405020304" pitchFamily="18" charset="0"/>
                <a:cs typeface="Times New Roman" panose="02020603050405020304" pitchFamily="18" charset="0"/>
              </a:rPr>
              <a:t>Norouzi</a:t>
            </a:r>
            <a:endParaRPr lang="en-US" altLang="fa-IR" b="1" i="1" dirty="0">
              <a:solidFill>
                <a:schemeClr val="bg1"/>
              </a:solidFill>
              <a:latin typeface="Times New Roman" panose="02020603050405020304" pitchFamily="18" charset="0"/>
              <a:cs typeface="Times New Roman" panose="02020603050405020304" pitchFamily="18" charset="0"/>
            </a:endParaRPr>
          </a:p>
          <a:p>
            <a:pPr algn="ctr" eaLnBrk="1" hangingPunct="1">
              <a:spcBef>
                <a:spcPct val="50000"/>
              </a:spcBef>
            </a:pPr>
            <a:r>
              <a:rPr lang="en-US" altLang="fa-IR" b="1" i="1">
                <a:solidFill>
                  <a:schemeClr val="bg1"/>
                </a:solidFill>
                <a:latin typeface="Times New Roman" panose="02020603050405020304" pitchFamily="18" charset="0"/>
                <a:cs typeface="Times New Roman" panose="02020603050405020304" pitchFamily="18" charset="0"/>
              </a:rPr>
              <a:t>March 2021</a:t>
            </a:r>
            <a:endParaRPr lang="en-US" altLang="fa-IR" b="1" i="1" dirty="0">
              <a:solidFill>
                <a:schemeClr val="bg1"/>
              </a:solidFill>
              <a:latin typeface="Times New Roman" panose="02020603050405020304" pitchFamily="18" charset="0"/>
              <a:cs typeface="Times New Roman" panose="02020603050405020304" pitchFamily="18" charset="0"/>
            </a:endParaRPr>
          </a:p>
        </p:txBody>
      </p:sp>
      <p:sp>
        <p:nvSpPr>
          <p:cNvPr id="3075" name="Slide Number Placeholder 2">
            <a:extLst>
              <a:ext uri="{FF2B5EF4-FFF2-40B4-BE49-F238E27FC236}">
                <a16:creationId xmlns:a16="http://schemas.microsoft.com/office/drawing/2014/main" id="{CD14530C-BFD1-49C8-AAD5-CB30810BE6F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21B1D9F0-F454-487A-8EA6-607EC0D3309A}" type="slidenum">
              <a:rPr kumimoji="0" lang="en-US" altLang="ko-KR"/>
              <a:pPr eaLnBrk="1" hangingPunct="1"/>
              <a:t>1</a:t>
            </a:fld>
            <a:endParaRPr kumimoji="0" lang="en-US" altLang="ko-KR"/>
          </a:p>
        </p:txBody>
      </p:sp>
      <p:pic>
        <p:nvPicPr>
          <p:cNvPr id="125954" name="Picture 2" descr="نتیجه تصویری برای society of rheology">
            <a:extLst>
              <a:ext uri="{FF2B5EF4-FFF2-40B4-BE49-F238E27FC236}">
                <a16:creationId xmlns:a16="http://schemas.microsoft.com/office/drawing/2014/main" id="{066EE32B-4F09-4E5F-8648-B9933DACC0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1" y="414704"/>
            <a:ext cx="2836790" cy="1276063"/>
          </a:xfrm>
          <a:prstGeom prst="rect">
            <a:avLst/>
          </a:prstGeom>
          <a:noFill/>
        </p:spPr>
      </p:pic>
      <p:pic>
        <p:nvPicPr>
          <p:cNvPr id="125960" name="Picture 8" descr="نتیجه تصویری برای shahrood university of technology logo">
            <a:extLst>
              <a:ext uri="{FF2B5EF4-FFF2-40B4-BE49-F238E27FC236}">
                <a16:creationId xmlns:a16="http://schemas.microsoft.com/office/drawing/2014/main" id="{3ABFE97C-F2E5-499E-B7D9-5B7408179301}"/>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colorTemperature colorTemp="6146"/>
                    </a14:imgEffect>
                    <a14:imgEffect>
                      <a14:saturation sat="158000"/>
                    </a14:imgEffect>
                    <a14:imgEffect>
                      <a14:brightnessContrast bright="2000"/>
                    </a14:imgEffect>
                  </a14:imgLayer>
                </a14:imgProps>
              </a:ext>
              <a:ext uri="{28A0092B-C50C-407E-A947-70E740481C1C}">
                <a14:useLocalDpi xmlns:a14="http://schemas.microsoft.com/office/drawing/2010/main" val="0"/>
              </a:ext>
            </a:extLst>
          </a:blip>
          <a:srcRect/>
          <a:stretch>
            <a:fillRect/>
          </a:stretch>
        </p:blipFill>
        <p:spPr bwMode="auto">
          <a:xfrm>
            <a:off x="6877134" y="495522"/>
            <a:ext cx="1819275" cy="111442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9482E3-19CE-49BE-A69A-EFD16A3DB412}"/>
              </a:ext>
            </a:extLst>
          </p:cNvPr>
          <p:cNvSpPr/>
          <p:nvPr/>
        </p:nvSpPr>
        <p:spPr>
          <a:xfrm>
            <a:off x="782638" y="1341438"/>
            <a:ext cx="5229225" cy="368300"/>
          </a:xfrm>
          <a:prstGeom prst="rect">
            <a:avLst/>
          </a:prstGeom>
        </p:spPr>
        <p:txBody>
          <a:bodyPr>
            <a:spAutoFit/>
          </a:bodyPr>
          <a:lstStyle/>
          <a:p>
            <a:pPr>
              <a:defRPr/>
            </a:pPr>
            <a:r>
              <a:rPr lang="en-US" b="1" dirty="0">
                <a:latin typeface="+mn-lt"/>
                <a:ea typeface="+mn-ea"/>
              </a:rPr>
              <a:t>Molecular Theory for </a:t>
            </a:r>
            <a:r>
              <a:rPr lang="en-US" b="1" dirty="0">
                <a:solidFill>
                  <a:srgbClr val="FF0000"/>
                </a:solidFill>
                <a:latin typeface="+mn-lt"/>
                <a:ea typeface="+mn-ea"/>
              </a:rPr>
              <a:t>Gases</a:t>
            </a:r>
            <a:r>
              <a:rPr lang="en-US" b="1" dirty="0">
                <a:latin typeface="+mn-lt"/>
                <a:ea typeface="+mn-ea"/>
              </a:rPr>
              <a:t>:</a:t>
            </a:r>
          </a:p>
        </p:txBody>
      </p:sp>
      <p:graphicFrame>
        <p:nvGraphicFramePr>
          <p:cNvPr id="9219" name="Object 15">
            <a:extLst>
              <a:ext uri="{FF2B5EF4-FFF2-40B4-BE49-F238E27FC236}">
                <a16:creationId xmlns:a16="http://schemas.microsoft.com/office/drawing/2014/main" id="{371F026F-8216-44B2-ABA8-9555DB2B5B19}"/>
              </a:ext>
            </a:extLst>
          </p:cNvPr>
          <p:cNvGraphicFramePr>
            <a:graphicFrameLocks noChangeAspect="1"/>
          </p:cNvGraphicFramePr>
          <p:nvPr/>
        </p:nvGraphicFramePr>
        <p:xfrm>
          <a:off x="1547813" y="1989138"/>
          <a:ext cx="1927225" cy="1152525"/>
        </p:xfrm>
        <a:graphic>
          <a:graphicData uri="http://schemas.openxmlformats.org/presentationml/2006/ole">
            <mc:AlternateContent xmlns:mc="http://schemas.openxmlformats.org/markup-compatibility/2006">
              <mc:Choice xmlns:v="urn:schemas-microsoft-com:vml" Requires="v">
                <p:oleObj name="Equation" r:id="rId2" imgW="1257300" imgH="736600" progId="Equation.DSMT4">
                  <p:embed/>
                </p:oleObj>
              </mc:Choice>
              <mc:Fallback>
                <p:oleObj name="Equation" r:id="rId2" imgW="1257300" imgH="736600" progId="Equation.DSMT4">
                  <p:embed/>
                  <p:pic>
                    <p:nvPicPr>
                      <p:cNvPr id="0" name="Object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813" y="1989138"/>
                        <a:ext cx="19272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20" name="Rectangle 2">
            <a:extLst>
              <a:ext uri="{FF2B5EF4-FFF2-40B4-BE49-F238E27FC236}">
                <a16:creationId xmlns:a16="http://schemas.microsoft.com/office/drawing/2014/main" id="{B4AB3905-5E65-4C78-B023-5986DE003767}"/>
              </a:ext>
            </a:extLst>
          </p:cNvPr>
          <p:cNvSpPr txBox="1">
            <a:spLocks noChangeArrowheads="1"/>
          </p:cNvSpPr>
          <p:nvPr/>
        </p:nvSpPr>
        <p:spPr bwMode="auto">
          <a:xfrm>
            <a:off x="457200" y="463550"/>
            <a:ext cx="8229600"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r>
              <a:rPr lang="en-US" altLang="fa-IR" sz="2400" b="1">
                <a:solidFill>
                  <a:schemeClr val="tx2"/>
                </a:solidFill>
                <a:latin typeface="Times New Roman" panose="02020603050405020304" pitchFamily="18" charset="0"/>
              </a:rPr>
              <a:t>Viscosity</a:t>
            </a:r>
          </a:p>
        </p:txBody>
      </p:sp>
      <p:pic>
        <p:nvPicPr>
          <p:cNvPr id="9221" name="Picture 8" descr="C:\Users\mnorouzi\Desktop\idealll.jpg">
            <a:extLst>
              <a:ext uri="{FF2B5EF4-FFF2-40B4-BE49-F238E27FC236}">
                <a16:creationId xmlns:a16="http://schemas.microsoft.com/office/drawing/2014/main" id="{55DCE90D-CA44-4EA8-BBA8-A73C5E8C9A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3463" y="3644900"/>
            <a:ext cx="2790825"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9" descr="C:\Users\mnorouzi\Desktop\phys7_5f_10.png">
            <a:extLst>
              <a:ext uri="{FF2B5EF4-FFF2-40B4-BE49-F238E27FC236}">
                <a16:creationId xmlns:a16="http://schemas.microsoft.com/office/drawing/2014/main" id="{174EEDB2-67DE-438E-8EA2-8381F42978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6100" y="1630363"/>
            <a:ext cx="3960813"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Slide Number Placeholder 3">
            <a:extLst>
              <a:ext uri="{FF2B5EF4-FFF2-40B4-BE49-F238E27FC236}">
                <a16:creationId xmlns:a16="http://schemas.microsoft.com/office/drawing/2014/main" id="{89EEEC1F-F768-47C2-8645-1A52B93B967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2FC3CB28-CD5A-46A3-B144-26C5B87C7B73}" type="slidenum">
              <a:rPr kumimoji="0" lang="en-US" altLang="ko-KR">
                <a:latin typeface="Times New Roman" panose="02020603050405020304" pitchFamily="18" charset="0"/>
              </a:rPr>
              <a:pPr eaLnBrk="1" hangingPunct="1"/>
              <a:t>10</a:t>
            </a:fld>
            <a:endParaRPr kumimoji="0" lang="en-US" altLang="ko-KR">
              <a:latin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3">
            <a:extLst>
              <a:ext uri="{FF2B5EF4-FFF2-40B4-BE49-F238E27FC236}">
                <a16:creationId xmlns:a16="http://schemas.microsoft.com/office/drawing/2014/main" id="{3519C36C-8B69-460B-921D-012628EA6473}"/>
              </a:ext>
            </a:extLst>
          </p:cNvPr>
          <p:cNvGraphicFramePr>
            <a:graphicFrameLocks noChangeAspect="1"/>
          </p:cNvGraphicFramePr>
          <p:nvPr/>
        </p:nvGraphicFramePr>
        <p:xfrm>
          <a:off x="1403350" y="1844675"/>
          <a:ext cx="1870075" cy="660400"/>
        </p:xfrm>
        <a:graphic>
          <a:graphicData uri="http://schemas.openxmlformats.org/presentationml/2006/ole">
            <mc:AlternateContent xmlns:mc="http://schemas.openxmlformats.org/markup-compatibility/2006">
              <mc:Choice xmlns:v="urn:schemas-microsoft-com:vml" Requires="v">
                <p:oleObj name="Equation" r:id="rId2" imgW="1282700" imgH="444500" progId="Equation.DSMT4">
                  <p:embed/>
                </p:oleObj>
              </mc:Choice>
              <mc:Fallback>
                <p:oleObj name="Equation" r:id="rId2" imgW="1282700" imgH="444500" progId="Equation.DSMT4">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350" y="1844675"/>
                        <a:ext cx="1870075"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43" name="Rectangle 11">
            <a:extLst>
              <a:ext uri="{FF2B5EF4-FFF2-40B4-BE49-F238E27FC236}">
                <a16:creationId xmlns:a16="http://schemas.microsoft.com/office/drawing/2014/main" id="{F6DFB907-CEB6-4123-B172-8E799BF304FB}"/>
              </a:ext>
            </a:extLst>
          </p:cNvPr>
          <p:cNvSpPr>
            <a:spLocks noChangeArrowheads="1"/>
          </p:cNvSpPr>
          <p:nvPr/>
        </p:nvSpPr>
        <p:spPr bwMode="auto">
          <a:xfrm>
            <a:off x="915988" y="2779713"/>
            <a:ext cx="34051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justLow" eaLnBrk="1" hangingPunct="1"/>
            <a:r>
              <a:rPr lang="en-US" altLang="fa-IR" sz="1600" dirty="0">
                <a:latin typeface="Times New Roman" panose="02020603050405020304" pitchFamily="18" charset="0"/>
                <a:cs typeface="Times New Roman" panose="02020603050405020304" pitchFamily="18" charset="0"/>
              </a:rPr>
              <a:t>The above shear-independent viscosity</a:t>
            </a:r>
          </a:p>
          <a:p>
            <a:pPr algn="justLow" eaLnBrk="1" hangingPunct="1"/>
            <a:r>
              <a:rPr lang="en-US" altLang="fa-IR" sz="1600" dirty="0">
                <a:latin typeface="Times New Roman" panose="02020603050405020304" pitchFamily="18" charset="0"/>
                <a:cs typeface="Times New Roman" panose="02020603050405020304" pitchFamily="18" charset="0"/>
              </a:rPr>
              <a:t>for a liquid is obtained subjected that</a:t>
            </a:r>
            <a:r>
              <a:rPr lang="en-US" altLang="fa-IR" sz="1600" dirty="0">
                <a:solidFill>
                  <a:srgbClr val="0033CC"/>
                </a:solidFill>
                <a:latin typeface="Times New Roman" panose="02020603050405020304" pitchFamily="18" charset="0"/>
                <a:cs typeface="Times New Roman" panose="02020603050405020304" pitchFamily="18" charset="0"/>
              </a:rPr>
              <a:t>: </a:t>
            </a:r>
          </a:p>
        </p:txBody>
      </p:sp>
      <p:grpSp>
        <p:nvGrpSpPr>
          <p:cNvPr id="10244" name="Group 16">
            <a:extLst>
              <a:ext uri="{FF2B5EF4-FFF2-40B4-BE49-F238E27FC236}">
                <a16:creationId xmlns:a16="http://schemas.microsoft.com/office/drawing/2014/main" id="{5FA61465-266F-4F4C-8449-3DF05B1CADF2}"/>
              </a:ext>
            </a:extLst>
          </p:cNvPr>
          <p:cNvGrpSpPr>
            <a:grpSpLocks/>
          </p:cNvGrpSpPr>
          <p:nvPr/>
        </p:nvGrpSpPr>
        <p:grpSpPr bwMode="auto">
          <a:xfrm>
            <a:off x="915992" y="4143369"/>
            <a:ext cx="2673578" cy="351117"/>
            <a:chOff x="4582694" y="4797152"/>
            <a:chExt cx="2672900" cy="351851"/>
          </a:xfrm>
        </p:grpSpPr>
        <p:graphicFrame>
          <p:nvGraphicFramePr>
            <p:cNvPr id="10257" name="Object 14">
              <a:extLst>
                <a:ext uri="{FF2B5EF4-FFF2-40B4-BE49-F238E27FC236}">
                  <a16:creationId xmlns:a16="http://schemas.microsoft.com/office/drawing/2014/main" id="{42794B16-FC2E-4D00-B0AE-FB7A0BC48383}"/>
                </a:ext>
              </a:extLst>
            </p:cNvPr>
            <p:cNvGraphicFramePr>
              <a:graphicFrameLocks noChangeAspect="1"/>
            </p:cNvGraphicFramePr>
            <p:nvPr/>
          </p:nvGraphicFramePr>
          <p:xfrm>
            <a:off x="4582694" y="4797152"/>
            <a:ext cx="229399" cy="289700"/>
          </p:xfrm>
          <a:graphic>
            <a:graphicData uri="http://schemas.openxmlformats.org/presentationml/2006/ole">
              <mc:AlternateContent xmlns:mc="http://schemas.openxmlformats.org/markup-compatibility/2006">
                <mc:Choice xmlns:v="urn:schemas-microsoft-com:vml" Requires="v">
                  <p:oleObj name="Equation" r:id="rId4" imgW="164957" imgH="203024" progId="Equation.DSMT4">
                    <p:embed/>
                  </p:oleObj>
                </mc:Choice>
                <mc:Fallback>
                  <p:oleObj name="Equation" r:id="rId4" imgW="164957" imgH="203024" progId="Equation.DSMT4">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2694" y="4797152"/>
                          <a:ext cx="229399" cy="28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258" name="Rectangle 15">
              <a:extLst>
                <a:ext uri="{FF2B5EF4-FFF2-40B4-BE49-F238E27FC236}">
                  <a16:creationId xmlns:a16="http://schemas.microsoft.com/office/drawing/2014/main" id="{4A6138D8-93BD-4FD5-8F9E-48913F907DC3}"/>
                </a:ext>
              </a:extLst>
            </p:cNvPr>
            <p:cNvSpPr>
              <a:spLocks noChangeArrowheads="1"/>
            </p:cNvSpPr>
            <p:nvPr/>
          </p:nvSpPr>
          <p:spPr bwMode="auto">
            <a:xfrm>
              <a:off x="4756826" y="4809741"/>
              <a:ext cx="2498768" cy="33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fa-IR" sz="1600" dirty="0">
                  <a:latin typeface="Times New Roman" panose="02020603050405020304" pitchFamily="18" charset="0"/>
                  <a:cs typeface="Times New Roman" panose="02020603050405020304" pitchFamily="18" charset="0"/>
                </a:rPr>
                <a:t>is the volume any molecule.</a:t>
              </a:r>
              <a:endParaRPr lang="fa-IR" altLang="fa-IR" sz="1600" dirty="0"/>
            </a:p>
          </p:txBody>
        </p:sp>
      </p:grpSp>
      <p:sp>
        <p:nvSpPr>
          <p:cNvPr id="10245" name="Rectangle 2">
            <a:extLst>
              <a:ext uri="{FF2B5EF4-FFF2-40B4-BE49-F238E27FC236}">
                <a16:creationId xmlns:a16="http://schemas.microsoft.com/office/drawing/2014/main" id="{3A249E1D-0EFC-4956-B1F8-D4F35C1E4182}"/>
              </a:ext>
            </a:extLst>
          </p:cNvPr>
          <p:cNvSpPr txBox="1">
            <a:spLocks noChangeArrowheads="1"/>
          </p:cNvSpPr>
          <p:nvPr/>
        </p:nvSpPr>
        <p:spPr bwMode="auto">
          <a:xfrm>
            <a:off x="457200" y="463550"/>
            <a:ext cx="8229600"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r>
              <a:rPr lang="en-US" altLang="fa-IR" sz="2400" b="1">
                <a:solidFill>
                  <a:schemeClr val="tx2"/>
                </a:solidFill>
                <a:latin typeface="Times New Roman" panose="02020603050405020304" pitchFamily="18" charset="0"/>
              </a:rPr>
              <a:t>Viscosit</a:t>
            </a:r>
            <a:r>
              <a:rPr lang="en-US" altLang="fa-IR" sz="2800" b="1">
                <a:solidFill>
                  <a:schemeClr val="tx2"/>
                </a:solidFill>
                <a:latin typeface="Times New Roman" panose="02020603050405020304" pitchFamily="18" charset="0"/>
              </a:rPr>
              <a:t>y</a:t>
            </a:r>
          </a:p>
        </p:txBody>
      </p:sp>
      <p:sp>
        <p:nvSpPr>
          <p:cNvPr id="12" name="Rectangle 11">
            <a:extLst>
              <a:ext uri="{FF2B5EF4-FFF2-40B4-BE49-F238E27FC236}">
                <a16:creationId xmlns:a16="http://schemas.microsoft.com/office/drawing/2014/main" id="{3992A3CC-6CD3-4D05-AC92-C9D44C7D0C8E}"/>
              </a:ext>
            </a:extLst>
          </p:cNvPr>
          <p:cNvSpPr/>
          <p:nvPr/>
        </p:nvSpPr>
        <p:spPr>
          <a:xfrm>
            <a:off x="782638" y="1341438"/>
            <a:ext cx="5229225" cy="368300"/>
          </a:xfrm>
          <a:prstGeom prst="rect">
            <a:avLst/>
          </a:prstGeom>
        </p:spPr>
        <p:txBody>
          <a:bodyPr>
            <a:spAutoFit/>
          </a:bodyPr>
          <a:lstStyle/>
          <a:p>
            <a:pPr>
              <a:defRPr/>
            </a:pPr>
            <a:r>
              <a:rPr lang="en-US" b="1" dirty="0">
                <a:latin typeface="+mn-lt"/>
                <a:ea typeface="+mn-ea"/>
              </a:rPr>
              <a:t>Molecular Theory for </a:t>
            </a:r>
            <a:r>
              <a:rPr lang="en-US" b="1" dirty="0">
                <a:solidFill>
                  <a:srgbClr val="0070C0"/>
                </a:solidFill>
                <a:latin typeface="+mn-lt"/>
                <a:ea typeface="+mn-ea"/>
              </a:rPr>
              <a:t>Liquids</a:t>
            </a:r>
            <a:r>
              <a:rPr lang="en-US" b="1" dirty="0">
                <a:latin typeface="+mn-lt"/>
                <a:ea typeface="+mn-ea"/>
              </a:rPr>
              <a:t>:</a:t>
            </a:r>
          </a:p>
        </p:txBody>
      </p:sp>
      <p:pic>
        <p:nvPicPr>
          <p:cNvPr id="10247" name="Picture 4" descr="C:\Users\mnorouzi\Desktop\L.jpg">
            <a:extLst>
              <a:ext uri="{FF2B5EF4-FFF2-40B4-BE49-F238E27FC236}">
                <a16:creationId xmlns:a16="http://schemas.microsoft.com/office/drawing/2014/main" id="{1810772C-EBA0-458E-BEEA-47C800B2FF7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70400" y="1316038"/>
            <a:ext cx="3963988" cy="319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7">
            <a:extLst>
              <a:ext uri="{FF2B5EF4-FFF2-40B4-BE49-F238E27FC236}">
                <a16:creationId xmlns:a16="http://schemas.microsoft.com/office/drawing/2014/main" id="{2D9E053F-D14F-449D-98E6-73A5179CEC79}"/>
              </a:ext>
            </a:extLst>
          </p:cNvPr>
          <p:cNvGrpSpPr>
            <a:grpSpLocks/>
          </p:cNvGrpSpPr>
          <p:nvPr/>
        </p:nvGrpSpPr>
        <p:grpSpPr bwMode="auto">
          <a:xfrm>
            <a:off x="533400" y="4652963"/>
            <a:ext cx="8118475" cy="1220787"/>
            <a:chOff x="533441" y="4653136"/>
            <a:chExt cx="8118930" cy="1221281"/>
          </a:xfrm>
        </p:grpSpPr>
        <p:sp>
          <p:nvSpPr>
            <p:cNvPr id="10255" name="Rectangle 18">
              <a:extLst>
                <a:ext uri="{FF2B5EF4-FFF2-40B4-BE49-F238E27FC236}">
                  <a16:creationId xmlns:a16="http://schemas.microsoft.com/office/drawing/2014/main" id="{F178DD10-B8AC-4E0C-BE82-74B8D1B51063}"/>
                </a:ext>
              </a:extLst>
            </p:cNvPr>
            <p:cNvSpPr>
              <a:spLocks noChangeArrowheads="1"/>
            </p:cNvSpPr>
            <p:nvPr/>
          </p:nvSpPr>
          <p:spPr bwMode="auto">
            <a:xfrm>
              <a:off x="533441" y="4952613"/>
              <a:ext cx="42484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r>
                <a:rPr lang="en-US" altLang="fa-IR" sz="1600" b="1" i="1">
                  <a:solidFill>
                    <a:srgbClr val="0070C0"/>
                  </a:solidFill>
                  <a:latin typeface="Georgia" panose="02040502050405020303" pitchFamily="18" charset="0"/>
                  <a:cs typeface="Times New Roman" panose="02020603050405020304" pitchFamily="18" charset="0"/>
                </a:rPr>
                <a:t>This indicates that the Newtonian </a:t>
              </a:r>
            </a:p>
            <a:p>
              <a:pPr algn="ctr" eaLnBrk="1" hangingPunct="1"/>
              <a:r>
                <a:rPr lang="en-US" altLang="fa-IR" sz="1600" b="1" i="1">
                  <a:solidFill>
                    <a:srgbClr val="0070C0"/>
                  </a:solidFill>
                  <a:latin typeface="Georgia" panose="02040502050405020303" pitchFamily="18" charset="0"/>
                  <a:cs typeface="Times New Roman" panose="02020603050405020304" pitchFamily="18" charset="0"/>
                </a:rPr>
                <a:t>behavior occurs in liquids with </a:t>
              </a:r>
            </a:p>
            <a:p>
              <a:pPr algn="ctr" eaLnBrk="1" hangingPunct="1"/>
              <a:r>
                <a:rPr lang="en-US" altLang="fa-IR" sz="1600" b="1" i="1">
                  <a:solidFill>
                    <a:srgbClr val="0070C0"/>
                  </a:solidFill>
                  <a:latin typeface="Georgia" panose="02040502050405020303" pitchFamily="18" charset="0"/>
                  <a:cs typeface="Times New Roman" panose="02020603050405020304" pitchFamily="18" charset="0"/>
                </a:rPr>
                <a:t>small molecular weight.   </a:t>
              </a:r>
            </a:p>
          </p:txBody>
        </p:sp>
        <p:pic>
          <p:nvPicPr>
            <p:cNvPr id="10256" name="Picture 18" descr="C:\Users\mnorouzi\Desktop\8.jpg">
              <a:extLst>
                <a:ext uri="{FF2B5EF4-FFF2-40B4-BE49-F238E27FC236}">
                  <a16:creationId xmlns:a16="http://schemas.microsoft.com/office/drawing/2014/main" id="{AF050660-6C8D-46EA-8D24-3E622CA1CB4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1600" y="4653136"/>
              <a:ext cx="3720771" cy="1221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10249" name="Object 3">
            <a:extLst>
              <a:ext uri="{FF2B5EF4-FFF2-40B4-BE49-F238E27FC236}">
                <a16:creationId xmlns:a16="http://schemas.microsoft.com/office/drawing/2014/main" id="{82676E59-0492-4332-96D0-520EADA69899}"/>
              </a:ext>
            </a:extLst>
          </p:cNvPr>
          <p:cNvGraphicFramePr>
            <a:graphicFrameLocks noChangeAspect="1"/>
          </p:cNvGraphicFramePr>
          <p:nvPr/>
        </p:nvGraphicFramePr>
        <p:xfrm>
          <a:off x="971550" y="3365500"/>
          <a:ext cx="885825" cy="638175"/>
        </p:xfrm>
        <a:graphic>
          <a:graphicData uri="http://schemas.openxmlformats.org/presentationml/2006/ole">
            <mc:AlternateContent xmlns:mc="http://schemas.openxmlformats.org/markup-compatibility/2006">
              <mc:Choice xmlns:v="urn:schemas-microsoft-com:vml" Requires="v">
                <p:oleObj name="Equation" r:id="rId8" imgW="609336" imgH="431613" progId="Equation.DSMT4">
                  <p:embed/>
                </p:oleObj>
              </mc:Choice>
              <mc:Fallback>
                <p:oleObj name="Equation" r:id="rId8" imgW="609336" imgH="431613" progId="Equation.DSMT4">
                  <p:embed/>
                  <p:pic>
                    <p:nvPicPr>
                      <p:cNvPr id="0" name="Object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71550" y="3365500"/>
                        <a:ext cx="88582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Right Arrow 4">
            <a:extLst>
              <a:ext uri="{FF2B5EF4-FFF2-40B4-BE49-F238E27FC236}">
                <a16:creationId xmlns:a16="http://schemas.microsoft.com/office/drawing/2014/main" id="{16EF9CF5-250A-4A6A-AABC-911C54AB61E6}"/>
              </a:ext>
            </a:extLst>
          </p:cNvPr>
          <p:cNvSpPr>
            <a:spLocks noChangeArrowheads="1"/>
          </p:cNvSpPr>
          <p:nvPr/>
        </p:nvSpPr>
        <p:spPr bwMode="auto">
          <a:xfrm>
            <a:off x="2111375" y="3600450"/>
            <a:ext cx="546100" cy="223838"/>
          </a:xfrm>
          <a:prstGeom prst="rightArrow">
            <a:avLst>
              <a:gd name="adj1" fmla="val 50000"/>
              <a:gd name="adj2" fmla="val 50082"/>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fa-IR" altLang="fa-IR"/>
          </a:p>
        </p:txBody>
      </p:sp>
      <p:grpSp>
        <p:nvGrpSpPr>
          <p:cNvPr id="7" name="Group 6">
            <a:extLst>
              <a:ext uri="{FF2B5EF4-FFF2-40B4-BE49-F238E27FC236}">
                <a16:creationId xmlns:a16="http://schemas.microsoft.com/office/drawing/2014/main" id="{BD31531E-A439-4967-A806-62F4EDA6297B}"/>
              </a:ext>
            </a:extLst>
          </p:cNvPr>
          <p:cNvGrpSpPr>
            <a:grpSpLocks/>
          </p:cNvGrpSpPr>
          <p:nvPr/>
        </p:nvGrpSpPr>
        <p:grpSpPr bwMode="auto">
          <a:xfrm>
            <a:off x="2916238" y="3500438"/>
            <a:ext cx="863600" cy="423862"/>
            <a:chOff x="2915816" y="3501008"/>
            <a:chExt cx="864096" cy="422654"/>
          </a:xfrm>
        </p:grpSpPr>
        <p:sp>
          <p:nvSpPr>
            <p:cNvPr id="10253" name="Oval 2">
              <a:extLst>
                <a:ext uri="{FF2B5EF4-FFF2-40B4-BE49-F238E27FC236}">
                  <a16:creationId xmlns:a16="http://schemas.microsoft.com/office/drawing/2014/main" id="{5D9D43A5-DB40-4BDD-B0F6-D4002F86C5F0}"/>
                </a:ext>
              </a:extLst>
            </p:cNvPr>
            <p:cNvSpPr>
              <a:spLocks noChangeArrowheads="1"/>
            </p:cNvSpPr>
            <p:nvPr/>
          </p:nvSpPr>
          <p:spPr bwMode="auto">
            <a:xfrm>
              <a:off x="2915816" y="3501008"/>
              <a:ext cx="864096" cy="422654"/>
            </a:xfrm>
            <a:prstGeom prst="ellipse">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fa-IR" altLang="fa-IR"/>
            </a:p>
          </p:txBody>
        </p:sp>
        <p:graphicFrame>
          <p:nvGraphicFramePr>
            <p:cNvPr id="10254" name="Object 5">
              <a:extLst>
                <a:ext uri="{FF2B5EF4-FFF2-40B4-BE49-F238E27FC236}">
                  <a16:creationId xmlns:a16="http://schemas.microsoft.com/office/drawing/2014/main" id="{492E3655-75EC-40B5-8705-2C59E42B1A26}"/>
                </a:ext>
              </a:extLst>
            </p:cNvPr>
            <p:cNvGraphicFramePr>
              <a:graphicFrameLocks noChangeAspect="1"/>
            </p:cNvGraphicFramePr>
            <p:nvPr>
              <p:extLst>
                <p:ext uri="{D42A27DB-BD31-4B8C-83A1-F6EECF244321}">
                  <p14:modId xmlns:p14="http://schemas.microsoft.com/office/powerpoint/2010/main" val="926499106"/>
                </p:ext>
              </p:extLst>
            </p:nvPr>
          </p:nvGraphicFramePr>
          <p:xfrm>
            <a:off x="3052589" y="3562316"/>
            <a:ext cx="590550" cy="300037"/>
          </p:xfrm>
          <a:graphic>
            <a:graphicData uri="http://schemas.openxmlformats.org/presentationml/2006/ole">
              <mc:AlternateContent xmlns:mc="http://schemas.openxmlformats.org/markup-compatibility/2006">
                <mc:Choice xmlns:v="urn:schemas-microsoft-com:vml" Requires="v">
                  <p:oleObj name="Equation" r:id="rId10" imgW="406048" imgH="203024" progId="Equation.DSMT4">
                    <p:embed/>
                  </p:oleObj>
                </mc:Choice>
                <mc:Fallback>
                  <p:oleObj name="Equation" r:id="rId10" imgW="406048" imgH="203024" progId="Equation.DSMT4">
                    <p:embed/>
                    <p:pic>
                      <p:nvPicPr>
                        <p:cNvPr id="0" name="Object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52589" y="3562316"/>
                          <a:ext cx="5905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0252" name="Slide Number Placeholder 2">
            <a:extLst>
              <a:ext uri="{FF2B5EF4-FFF2-40B4-BE49-F238E27FC236}">
                <a16:creationId xmlns:a16="http://schemas.microsoft.com/office/drawing/2014/main" id="{95D7D554-4793-4265-9C6C-2C5BB40BA75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A2C687B3-E5DA-4936-9507-67989D05D819}" type="slidenum">
              <a:rPr kumimoji="0" lang="en-US" altLang="ko-KR">
                <a:latin typeface="Times New Roman" panose="02020603050405020304" pitchFamily="18" charset="0"/>
              </a:rPr>
              <a:pPr eaLnBrk="1" hangingPunct="1"/>
              <a:t>11</a:t>
            </a:fld>
            <a:endParaRPr kumimoji="0" lang="en-US" altLang="ko-KR">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1000"/>
                                        <p:tgtEl>
                                          <p:spTgt spid="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35426D83-D65D-4F33-9B77-A2D0A697024A}"/>
              </a:ext>
            </a:extLst>
          </p:cNvPr>
          <p:cNvSpPr>
            <a:spLocks noGrp="1" noChangeArrowheads="1"/>
          </p:cNvSpPr>
          <p:nvPr>
            <p:ph type="title"/>
          </p:nvPr>
        </p:nvSpPr>
        <p:spPr>
          <a:xfrm>
            <a:off x="457200" y="404813"/>
            <a:ext cx="8229600" cy="738187"/>
          </a:xfrm>
        </p:spPr>
        <p:txBody>
          <a:bodyPr/>
          <a:lstStyle/>
          <a:p>
            <a:pPr eaLnBrk="1" hangingPunct="1"/>
            <a:r>
              <a:rPr lang="en-US" altLang="fa-IR" sz="2200"/>
              <a:t>The Chemical Nature of Polymers (Macromolecules)  </a:t>
            </a:r>
          </a:p>
        </p:txBody>
      </p:sp>
      <p:sp>
        <p:nvSpPr>
          <p:cNvPr id="5" name="Rectangle 4">
            <a:extLst>
              <a:ext uri="{FF2B5EF4-FFF2-40B4-BE49-F238E27FC236}">
                <a16:creationId xmlns:a16="http://schemas.microsoft.com/office/drawing/2014/main" id="{5865D64E-10FD-4D5F-9F83-F112899E1715}"/>
              </a:ext>
            </a:extLst>
          </p:cNvPr>
          <p:cNvSpPr/>
          <p:nvPr/>
        </p:nvSpPr>
        <p:spPr>
          <a:xfrm>
            <a:off x="674688" y="1268413"/>
            <a:ext cx="3589337" cy="2139950"/>
          </a:xfrm>
          <a:prstGeom prst="rect">
            <a:avLst/>
          </a:prstGeom>
        </p:spPr>
        <p:txBody>
          <a:bodyPr>
            <a:spAutoFit/>
          </a:bodyPr>
          <a:lstStyle/>
          <a:p>
            <a:pPr algn="just">
              <a:spcAft>
                <a:spcPts val="600"/>
              </a:spcAft>
              <a:defRPr/>
            </a:pPr>
            <a:r>
              <a:rPr lang="en-US" sz="1600" dirty="0">
                <a:latin typeface="+mj-lt"/>
                <a:ea typeface="+mn-ea"/>
              </a:rPr>
              <a:t>A </a:t>
            </a:r>
            <a:r>
              <a:rPr lang="en-US" sz="1600" dirty="0">
                <a:solidFill>
                  <a:srgbClr val="0070C0"/>
                </a:solidFill>
                <a:latin typeface="+mj-lt"/>
                <a:ea typeface="+mn-ea"/>
              </a:rPr>
              <a:t>macromolecule (polymer)</a:t>
            </a:r>
            <a:r>
              <a:rPr lang="en-US" sz="1600" dirty="0">
                <a:latin typeface="+mj-lt"/>
                <a:ea typeface="+mn-ea"/>
              </a:rPr>
              <a:t> is a large</a:t>
            </a:r>
            <a:br>
              <a:rPr lang="en-US" sz="1600" dirty="0">
                <a:latin typeface="+mj-lt"/>
                <a:ea typeface="+mn-ea"/>
              </a:rPr>
            </a:br>
            <a:r>
              <a:rPr lang="en-US" sz="1600" dirty="0">
                <a:latin typeface="+mj-lt"/>
                <a:ea typeface="+mn-ea"/>
              </a:rPr>
              <a:t>molecule composed of many small</a:t>
            </a:r>
            <a:br>
              <a:rPr lang="en-US" sz="1600" dirty="0">
                <a:latin typeface="+mj-lt"/>
                <a:ea typeface="+mn-ea"/>
              </a:rPr>
            </a:br>
            <a:r>
              <a:rPr lang="en-US" sz="1600" dirty="0">
                <a:latin typeface="+mj-lt"/>
                <a:ea typeface="+mn-ea"/>
              </a:rPr>
              <a:t>simple chemical unites, generally called</a:t>
            </a:r>
            <a:br>
              <a:rPr lang="en-US" sz="1600" dirty="0">
                <a:latin typeface="+mj-lt"/>
                <a:ea typeface="+mn-ea"/>
              </a:rPr>
            </a:br>
            <a:r>
              <a:rPr lang="en-US" sz="1600" dirty="0">
                <a:latin typeface="+mj-lt"/>
                <a:ea typeface="+mn-ea"/>
              </a:rPr>
              <a:t>structural units.</a:t>
            </a:r>
          </a:p>
          <a:p>
            <a:pPr algn="just">
              <a:defRPr/>
            </a:pPr>
            <a:r>
              <a:rPr lang="en-US" sz="1600" dirty="0">
                <a:latin typeface="+mj-lt"/>
                <a:ea typeface="+mn-ea"/>
              </a:rPr>
              <a:t>The polymers may be built from</a:t>
            </a:r>
            <a:br>
              <a:rPr lang="en-US" sz="1600" dirty="0">
                <a:latin typeface="+mj-lt"/>
                <a:ea typeface="+mn-ea"/>
              </a:rPr>
            </a:br>
            <a:r>
              <a:rPr lang="en-US" sz="1600" dirty="0">
                <a:latin typeface="+mj-lt"/>
                <a:ea typeface="+mn-ea"/>
              </a:rPr>
              <a:t>one structural unit (</a:t>
            </a:r>
            <a:r>
              <a:rPr lang="en-US" sz="1600" dirty="0" err="1">
                <a:solidFill>
                  <a:srgbClr val="0070C0"/>
                </a:solidFill>
                <a:latin typeface="+mj-lt"/>
                <a:ea typeface="+mn-ea"/>
              </a:rPr>
              <a:t>homopolymer</a:t>
            </a:r>
            <a:r>
              <a:rPr lang="en-US" sz="1600" dirty="0">
                <a:latin typeface="+mj-lt"/>
                <a:ea typeface="+mn-ea"/>
              </a:rPr>
              <a:t>)</a:t>
            </a:r>
            <a:br>
              <a:rPr lang="en-US" sz="1600" dirty="0">
                <a:latin typeface="+mj-lt"/>
                <a:ea typeface="+mn-ea"/>
              </a:rPr>
            </a:br>
            <a:r>
              <a:rPr lang="en-US" sz="1600" dirty="0">
                <a:latin typeface="+mj-lt"/>
                <a:ea typeface="+mn-ea"/>
              </a:rPr>
              <a:t>or made from two or more structural </a:t>
            </a:r>
            <a:br>
              <a:rPr lang="en-US" sz="1600" dirty="0">
                <a:latin typeface="+mj-lt"/>
                <a:ea typeface="+mn-ea"/>
              </a:rPr>
            </a:br>
            <a:r>
              <a:rPr lang="en-US" sz="1600" dirty="0">
                <a:latin typeface="+mj-lt"/>
                <a:ea typeface="+mn-ea"/>
              </a:rPr>
              <a:t>units (</a:t>
            </a:r>
            <a:r>
              <a:rPr lang="en-US" sz="1600" dirty="0">
                <a:solidFill>
                  <a:srgbClr val="0070C0"/>
                </a:solidFill>
                <a:latin typeface="+mj-lt"/>
                <a:ea typeface="+mn-ea"/>
              </a:rPr>
              <a:t>copolymer</a:t>
            </a:r>
            <a:r>
              <a:rPr lang="en-US" sz="1600" dirty="0">
                <a:latin typeface="+mj-lt"/>
                <a:ea typeface="+mn-ea"/>
              </a:rPr>
              <a:t>).</a:t>
            </a:r>
          </a:p>
        </p:txBody>
      </p:sp>
      <p:pic>
        <p:nvPicPr>
          <p:cNvPr id="11268" name="Picture 6">
            <a:extLst>
              <a:ext uri="{FF2B5EF4-FFF2-40B4-BE49-F238E27FC236}">
                <a16:creationId xmlns:a16="http://schemas.microsoft.com/office/drawing/2014/main" id="{FBC471B9-104D-4005-A849-8187CDCD57EA}"/>
              </a:ext>
            </a:extLst>
          </p:cNvPr>
          <p:cNvPicPr>
            <a:picLocks noChangeAspect="1" noChangeArrowheads="1"/>
          </p:cNvPicPr>
          <p:nvPr/>
        </p:nvPicPr>
        <p:blipFill>
          <a:blip r:embed="rId2">
            <a:lum bright="-20000" contrast="40000"/>
            <a:extLst>
              <a:ext uri="{28A0092B-C50C-407E-A947-70E740481C1C}">
                <a14:useLocalDpi xmlns:a14="http://schemas.microsoft.com/office/drawing/2010/main" val="0"/>
              </a:ext>
            </a:extLst>
          </a:blip>
          <a:srcRect/>
          <a:stretch>
            <a:fillRect/>
          </a:stretch>
        </p:blipFill>
        <p:spPr bwMode="auto">
          <a:xfrm>
            <a:off x="4402138" y="1192213"/>
            <a:ext cx="4459287" cy="510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2">
            <a:extLst>
              <a:ext uri="{FF2B5EF4-FFF2-40B4-BE49-F238E27FC236}">
                <a16:creationId xmlns:a16="http://schemas.microsoft.com/office/drawing/2014/main" id="{676498E0-D62A-4FB4-9C86-57BEF6B045FC}"/>
              </a:ext>
            </a:extLst>
          </p:cNvPr>
          <p:cNvSpPr/>
          <p:nvPr/>
        </p:nvSpPr>
        <p:spPr>
          <a:xfrm>
            <a:off x="4673600" y="6197600"/>
            <a:ext cx="3765550" cy="338138"/>
          </a:xfrm>
          <a:prstGeom prst="rect">
            <a:avLst/>
          </a:prstGeom>
        </p:spPr>
        <p:txBody>
          <a:bodyPr>
            <a:spAutoFit/>
          </a:bodyPr>
          <a:lstStyle/>
          <a:p>
            <a:pPr algn="ctr">
              <a:defRPr/>
            </a:pPr>
            <a:r>
              <a:rPr lang="en-US" sz="1600" dirty="0">
                <a:latin typeface="+mj-lt"/>
                <a:ea typeface="+mn-ea"/>
              </a:rPr>
              <a:t>(a): HDPE &amp; (b): LDPF</a:t>
            </a:r>
          </a:p>
        </p:txBody>
      </p:sp>
      <p:grpSp>
        <p:nvGrpSpPr>
          <p:cNvPr id="11270" name="Group 21">
            <a:extLst>
              <a:ext uri="{FF2B5EF4-FFF2-40B4-BE49-F238E27FC236}">
                <a16:creationId xmlns:a16="http://schemas.microsoft.com/office/drawing/2014/main" id="{20696407-8D2E-43B8-9C96-91969991FF2F}"/>
              </a:ext>
            </a:extLst>
          </p:cNvPr>
          <p:cNvGrpSpPr>
            <a:grpSpLocks/>
          </p:cNvGrpSpPr>
          <p:nvPr/>
        </p:nvGrpSpPr>
        <p:grpSpPr bwMode="auto">
          <a:xfrm>
            <a:off x="561975" y="3613150"/>
            <a:ext cx="3840163" cy="2620963"/>
            <a:chOff x="539552" y="3651456"/>
            <a:chExt cx="3839409" cy="2620000"/>
          </a:xfrm>
        </p:grpSpPr>
        <p:pic>
          <p:nvPicPr>
            <p:cNvPr id="11272" name="Picture 2" descr="C:\Users\mnorouzi\Desktop\51.jpg">
              <a:extLst>
                <a:ext uri="{FF2B5EF4-FFF2-40B4-BE49-F238E27FC236}">
                  <a16:creationId xmlns:a16="http://schemas.microsoft.com/office/drawing/2014/main" id="{2F155D03-AB1D-4F86-A107-BF24DC9567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11" y="3651456"/>
              <a:ext cx="3727350"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Rectangle 30">
              <a:extLst>
                <a:ext uri="{FF2B5EF4-FFF2-40B4-BE49-F238E27FC236}">
                  <a16:creationId xmlns:a16="http://schemas.microsoft.com/office/drawing/2014/main" id="{2C99AAE3-489A-4019-BDCF-41A736D65B20}"/>
                </a:ext>
              </a:extLst>
            </p:cNvPr>
            <p:cNvSpPr/>
            <p:nvPr/>
          </p:nvSpPr>
          <p:spPr>
            <a:xfrm>
              <a:off x="539552" y="5687471"/>
              <a:ext cx="3599743" cy="583985"/>
            </a:xfrm>
            <a:prstGeom prst="rect">
              <a:avLst/>
            </a:prstGeom>
          </p:spPr>
          <p:txBody>
            <a:bodyPr>
              <a:spAutoFit/>
            </a:bodyPr>
            <a:lstStyle/>
            <a:p>
              <a:pPr algn="ctr">
                <a:defRPr/>
              </a:pPr>
              <a:r>
                <a:rPr lang="en-US" sz="1600" dirty="0">
                  <a:latin typeface="+mj-lt"/>
                  <a:ea typeface="+mn-ea"/>
                </a:rPr>
                <a:t>Schematic representation of (a) random, </a:t>
              </a:r>
              <a:br>
                <a:rPr lang="en-US" sz="1600" dirty="0">
                  <a:latin typeface="+mj-lt"/>
                  <a:ea typeface="+mn-ea"/>
                </a:rPr>
              </a:br>
              <a:r>
                <a:rPr lang="en-US" sz="1600" dirty="0">
                  <a:latin typeface="+mj-lt"/>
                  <a:ea typeface="+mn-ea"/>
                </a:rPr>
                <a:t>(b) block and (c) graft copolymers. </a:t>
              </a:r>
            </a:p>
          </p:txBody>
        </p:sp>
      </p:grpSp>
      <p:sp>
        <p:nvSpPr>
          <p:cNvPr id="11271" name="Slide Number Placeholder 2">
            <a:extLst>
              <a:ext uri="{FF2B5EF4-FFF2-40B4-BE49-F238E27FC236}">
                <a16:creationId xmlns:a16="http://schemas.microsoft.com/office/drawing/2014/main" id="{147DDD94-B62E-477F-AD1A-C0AA775746B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D74FB737-305A-41D8-8894-EB8EB92ABB85}" type="slidenum">
              <a:rPr kumimoji="0" lang="en-US" altLang="ko-KR">
                <a:latin typeface="Times New Roman" panose="02020603050405020304" pitchFamily="18" charset="0"/>
              </a:rPr>
              <a:pPr eaLnBrk="1" hangingPunct="1"/>
              <a:t>12</a:t>
            </a:fld>
            <a:endParaRPr kumimoji="0" lang="en-US" altLang="ko-KR">
              <a:latin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descr="C:\Users\mnorouzi\Desktop\47.jpg">
            <a:extLst>
              <a:ext uri="{FF2B5EF4-FFF2-40B4-BE49-F238E27FC236}">
                <a16:creationId xmlns:a16="http://schemas.microsoft.com/office/drawing/2014/main" id="{EAB0F91E-1A50-4363-B257-9E71494EA6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6063" y="1201738"/>
            <a:ext cx="4700587" cy="535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2">
            <a:extLst>
              <a:ext uri="{FF2B5EF4-FFF2-40B4-BE49-F238E27FC236}">
                <a16:creationId xmlns:a16="http://schemas.microsoft.com/office/drawing/2014/main" id="{A41E0C18-8D9E-4A9C-97BE-060A01F80FE8}"/>
              </a:ext>
            </a:extLst>
          </p:cNvPr>
          <p:cNvSpPr>
            <a:spLocks noGrp="1" noChangeArrowheads="1"/>
          </p:cNvSpPr>
          <p:nvPr>
            <p:ph type="title"/>
          </p:nvPr>
        </p:nvSpPr>
        <p:spPr>
          <a:xfrm>
            <a:off x="457200" y="333375"/>
            <a:ext cx="8229600" cy="809625"/>
          </a:xfrm>
        </p:spPr>
        <p:txBody>
          <a:bodyPr/>
          <a:lstStyle/>
          <a:p>
            <a:pPr eaLnBrk="1" hangingPunct="1"/>
            <a:r>
              <a:rPr lang="en-US" sz="2200" dirty="0"/>
              <a:t>Synthetic Polymers</a:t>
            </a:r>
            <a:r>
              <a:rPr lang="en-US" altLang="fa-IR" sz="2200" dirty="0"/>
              <a:t> (Macromolecules)  </a:t>
            </a:r>
          </a:p>
        </p:txBody>
      </p:sp>
      <p:sp>
        <p:nvSpPr>
          <p:cNvPr id="7" name="Rectangle 6">
            <a:extLst>
              <a:ext uri="{FF2B5EF4-FFF2-40B4-BE49-F238E27FC236}">
                <a16:creationId xmlns:a16="http://schemas.microsoft.com/office/drawing/2014/main" id="{4B637F29-763C-4046-AFBC-D45DB72B3892}"/>
              </a:ext>
            </a:extLst>
          </p:cNvPr>
          <p:cNvSpPr/>
          <p:nvPr/>
        </p:nvSpPr>
        <p:spPr>
          <a:xfrm>
            <a:off x="457200" y="1430338"/>
            <a:ext cx="3413125" cy="2462213"/>
          </a:xfrm>
          <a:prstGeom prst="rect">
            <a:avLst/>
          </a:prstGeom>
        </p:spPr>
        <p:txBody>
          <a:bodyPr wrap="square">
            <a:spAutoFit/>
          </a:bodyPr>
          <a:lstStyle/>
          <a:p>
            <a:pPr algn="just">
              <a:spcAft>
                <a:spcPts val="1200"/>
              </a:spcAft>
              <a:defRPr/>
            </a:pPr>
            <a:r>
              <a:rPr lang="en-US" sz="1600" dirty="0">
                <a:latin typeface="+mj-lt"/>
                <a:ea typeface="+mn-ea"/>
              </a:rPr>
              <a:t>Typical synthesis polymer molecules</a:t>
            </a:r>
            <a:br>
              <a:rPr lang="en-US" sz="1600" dirty="0">
                <a:latin typeface="+mj-lt"/>
                <a:ea typeface="+mn-ea"/>
              </a:rPr>
            </a:br>
            <a:r>
              <a:rPr lang="en-US" sz="1600" dirty="0">
                <a:latin typeface="+mj-lt"/>
                <a:ea typeface="+mn-ea"/>
              </a:rPr>
              <a:t>may have molecular weights </a:t>
            </a:r>
            <a:br>
              <a:rPr lang="en-US" sz="1600" dirty="0">
                <a:latin typeface="+mj-lt"/>
                <a:ea typeface="+mn-ea"/>
              </a:rPr>
            </a:br>
            <a:r>
              <a:rPr lang="en-US" sz="1600" dirty="0">
                <a:latin typeface="+mj-lt"/>
                <a:ea typeface="+mn-ea"/>
              </a:rPr>
              <a:t>between </a:t>
            </a:r>
            <a:r>
              <a:rPr lang="en-US" sz="1600" dirty="0">
                <a:solidFill>
                  <a:srgbClr val="FF0000"/>
                </a:solidFill>
                <a:latin typeface="+mj-lt"/>
                <a:ea typeface="+mn-ea"/>
              </a:rPr>
              <a:t>10,000</a:t>
            </a:r>
            <a:r>
              <a:rPr lang="en-US" sz="1600" dirty="0">
                <a:latin typeface="+mj-lt"/>
                <a:ea typeface="+mn-ea"/>
              </a:rPr>
              <a:t> to </a:t>
            </a:r>
            <a:r>
              <a:rPr lang="fa-IR" sz="1600" dirty="0">
                <a:solidFill>
                  <a:srgbClr val="FF0000"/>
                </a:solidFill>
                <a:latin typeface="+mj-lt"/>
                <a:ea typeface="+mn-ea"/>
              </a:rPr>
              <a:t>20</a:t>
            </a:r>
            <a:r>
              <a:rPr lang="en-US" sz="1600" dirty="0">
                <a:solidFill>
                  <a:srgbClr val="FF0000"/>
                </a:solidFill>
                <a:latin typeface="+mj-lt"/>
                <a:ea typeface="+mn-ea"/>
              </a:rPr>
              <a:t>,000,000 g/mole.</a:t>
            </a:r>
          </a:p>
          <a:p>
            <a:pPr algn="just">
              <a:spcAft>
                <a:spcPts val="1200"/>
              </a:spcAft>
              <a:defRPr/>
            </a:pPr>
            <a:r>
              <a:rPr lang="en-US" sz="1600" dirty="0">
                <a:latin typeface="+mj-lt"/>
                <a:ea typeface="+mn-ea"/>
              </a:rPr>
              <a:t>The molecular weight of all of </a:t>
            </a:r>
            <a:br>
              <a:rPr lang="en-US" sz="1600" dirty="0">
                <a:latin typeface="+mj-lt"/>
                <a:ea typeface="+mn-ea"/>
              </a:rPr>
            </a:br>
            <a:r>
              <a:rPr lang="en-US" sz="1600" dirty="0">
                <a:latin typeface="+mj-lt"/>
                <a:ea typeface="+mn-ea"/>
              </a:rPr>
              <a:t>polymer molecules may be same in a</a:t>
            </a:r>
            <a:br>
              <a:rPr lang="en-US" sz="1600" dirty="0">
                <a:latin typeface="+mj-lt"/>
                <a:ea typeface="+mn-ea"/>
              </a:rPr>
            </a:br>
            <a:r>
              <a:rPr lang="en-US" sz="1600" dirty="0">
                <a:latin typeface="+mj-lt"/>
                <a:ea typeface="+mn-ea"/>
              </a:rPr>
              <a:t>sample. This category is called the </a:t>
            </a:r>
            <a:br>
              <a:rPr lang="en-US" sz="1600" dirty="0">
                <a:latin typeface="+mj-lt"/>
                <a:ea typeface="+mn-ea"/>
              </a:rPr>
            </a:br>
            <a:r>
              <a:rPr lang="en-US" sz="1600" dirty="0" err="1">
                <a:solidFill>
                  <a:srgbClr val="0070C0"/>
                </a:solidFill>
                <a:latin typeface="+mj-lt"/>
                <a:ea typeface="+mn-ea"/>
              </a:rPr>
              <a:t>monodisperse</a:t>
            </a:r>
            <a:r>
              <a:rPr lang="en-US" sz="1600" dirty="0">
                <a:latin typeface="+mj-lt"/>
                <a:ea typeface="+mn-ea"/>
              </a:rPr>
              <a:t>. In contrast, in </a:t>
            </a:r>
            <a:br>
              <a:rPr lang="en-US" sz="1600" dirty="0">
                <a:latin typeface="+mj-lt"/>
                <a:ea typeface="+mn-ea"/>
              </a:rPr>
            </a:br>
            <a:r>
              <a:rPr lang="en-US" sz="1600" dirty="0" err="1">
                <a:solidFill>
                  <a:srgbClr val="0070C0"/>
                </a:solidFill>
                <a:latin typeface="+mj-lt"/>
                <a:ea typeface="+mn-ea"/>
              </a:rPr>
              <a:t>polydisperse</a:t>
            </a:r>
            <a:r>
              <a:rPr lang="en-US" sz="1600" dirty="0">
                <a:solidFill>
                  <a:srgbClr val="0070C0"/>
                </a:solidFill>
                <a:latin typeface="+mj-lt"/>
                <a:ea typeface="+mn-ea"/>
              </a:rPr>
              <a:t>,</a:t>
            </a:r>
            <a:r>
              <a:rPr lang="en-US" sz="1600" dirty="0">
                <a:latin typeface="+mj-lt"/>
                <a:ea typeface="+mn-ea"/>
              </a:rPr>
              <a:t> the molecular weight</a:t>
            </a:r>
            <a:br>
              <a:rPr lang="en-US" sz="1600" dirty="0">
                <a:latin typeface="+mj-lt"/>
                <a:ea typeface="+mn-ea"/>
              </a:rPr>
            </a:br>
            <a:r>
              <a:rPr lang="en-US" sz="1600" dirty="0">
                <a:latin typeface="+mj-lt"/>
                <a:ea typeface="+mn-ea"/>
              </a:rPr>
              <a:t>of molecules is different. </a:t>
            </a:r>
          </a:p>
        </p:txBody>
      </p:sp>
      <p:sp>
        <p:nvSpPr>
          <p:cNvPr id="12294" name="Slide Number Placeholder 2">
            <a:extLst>
              <a:ext uri="{FF2B5EF4-FFF2-40B4-BE49-F238E27FC236}">
                <a16:creationId xmlns:a16="http://schemas.microsoft.com/office/drawing/2014/main" id="{672BE7D3-AFE9-44F6-8EC0-FC8A487548E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8469CF16-2187-472B-8E2D-324AF483667C}" type="slidenum">
              <a:rPr kumimoji="0" lang="en-US" altLang="ko-KR">
                <a:latin typeface="Times New Roman" panose="02020603050405020304" pitchFamily="18" charset="0"/>
              </a:rPr>
              <a:pPr eaLnBrk="1" hangingPunct="1"/>
              <a:t>13</a:t>
            </a:fld>
            <a:endParaRPr kumimoji="0" lang="en-US" altLang="ko-KR">
              <a:latin typeface="Times New Roman" panose="02020603050405020304" pitchFamily="18" charset="0"/>
            </a:endParaRPr>
          </a:p>
        </p:txBody>
      </p:sp>
      <p:pic>
        <p:nvPicPr>
          <p:cNvPr id="2" name="Picture 1">
            <a:extLst>
              <a:ext uri="{FF2B5EF4-FFF2-40B4-BE49-F238E27FC236}">
                <a16:creationId xmlns:a16="http://schemas.microsoft.com/office/drawing/2014/main" id="{362EB809-43A8-4EA8-8194-0D4A30C79D18}"/>
              </a:ext>
            </a:extLst>
          </p:cNvPr>
          <p:cNvPicPr>
            <a:picLocks noChangeAspect="1"/>
          </p:cNvPicPr>
          <p:nvPr/>
        </p:nvPicPr>
        <p:blipFill>
          <a:blip r:embed="rId4"/>
          <a:stretch>
            <a:fillRect/>
          </a:stretch>
        </p:blipFill>
        <p:spPr>
          <a:xfrm>
            <a:off x="1430129" y="4206708"/>
            <a:ext cx="1467265" cy="708335"/>
          </a:xfrm>
          <a:prstGeom prst="rect">
            <a:avLst/>
          </a:prstGeom>
        </p:spPr>
      </p:pic>
      <p:sp>
        <p:nvSpPr>
          <p:cNvPr id="3" name="Rectangle 2">
            <a:extLst>
              <a:ext uri="{FF2B5EF4-FFF2-40B4-BE49-F238E27FC236}">
                <a16:creationId xmlns:a16="http://schemas.microsoft.com/office/drawing/2014/main" id="{E743D603-C854-45DF-99D5-6E8F29F8B71B}"/>
              </a:ext>
            </a:extLst>
          </p:cNvPr>
          <p:cNvSpPr/>
          <p:nvPr/>
        </p:nvSpPr>
        <p:spPr>
          <a:xfrm>
            <a:off x="619749" y="5157192"/>
            <a:ext cx="3234464" cy="830997"/>
          </a:xfrm>
          <a:prstGeom prst="rect">
            <a:avLst/>
          </a:prstGeom>
        </p:spPr>
        <p:txBody>
          <a:bodyPr wrap="square">
            <a:spAutoFit/>
          </a:bodyPr>
          <a:lstStyle/>
          <a:p>
            <a:r>
              <a:rPr lang="en-US" sz="1600" dirty="0">
                <a:latin typeface="+mj-lt"/>
                <a:ea typeface="+mn-ea"/>
              </a:rPr>
              <a:t>For more information refer to the</a:t>
            </a:r>
            <a:br>
              <a:rPr lang="en-US" sz="1600" dirty="0">
                <a:latin typeface="+mj-lt"/>
                <a:ea typeface="+mn-ea"/>
              </a:rPr>
            </a:br>
            <a:r>
              <a:rPr lang="en-US" sz="1600" dirty="0">
                <a:latin typeface="+mj-lt"/>
                <a:ea typeface="+mn-ea"/>
              </a:rPr>
              <a:t>section 2-1 of  book of “Dynamics of Polymeric Liquids” Ed. 2 (1987).</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descr="Sample.jpg">
            <a:extLst>
              <a:ext uri="{FF2B5EF4-FFF2-40B4-BE49-F238E27FC236}">
                <a16:creationId xmlns:a16="http://schemas.microsoft.com/office/drawing/2014/main" id="{D883248F-7B27-4CFB-B368-B9632CB8F8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1214438"/>
            <a:ext cx="3875087" cy="521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7">
            <a:extLst>
              <a:ext uri="{FF2B5EF4-FFF2-40B4-BE49-F238E27FC236}">
                <a16:creationId xmlns:a16="http://schemas.microsoft.com/office/drawing/2014/main" id="{7643E5A9-FD76-4510-BC9B-23861DCEDDC1}"/>
              </a:ext>
            </a:extLst>
          </p:cNvPr>
          <p:cNvSpPr>
            <a:spLocks noChangeArrowheads="1"/>
          </p:cNvSpPr>
          <p:nvPr/>
        </p:nvSpPr>
        <p:spPr bwMode="auto">
          <a:xfrm>
            <a:off x="500063" y="5354638"/>
            <a:ext cx="4057650"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r>
              <a:rPr lang="en-US" altLang="fa-IR" sz="1600">
                <a:latin typeface="Times New Roman" panose="02020603050405020304" pitchFamily="18" charset="0"/>
                <a:cs typeface="Times New Roman" panose="02020603050405020304" pitchFamily="18" charset="0"/>
              </a:rPr>
              <a:t>A highly elastic solution (2.2% polyacrylamide</a:t>
            </a:r>
          </a:p>
          <a:p>
            <a:pPr algn="ctr" eaLnBrk="1" hangingPunct="1"/>
            <a:r>
              <a:rPr lang="en-US" altLang="fa-IR" sz="1600">
                <a:latin typeface="Times New Roman" panose="02020603050405020304" pitchFamily="18" charset="0"/>
                <a:cs typeface="Times New Roman" panose="02020603050405020304" pitchFamily="18" charset="0"/>
              </a:rPr>
              <a:t>in 17.8% water and 80% glycerin). The figure </a:t>
            </a:r>
          </a:p>
          <a:p>
            <a:pPr algn="ctr" eaLnBrk="1" hangingPunct="1"/>
            <a:r>
              <a:rPr lang="en-US" altLang="fa-IR" sz="1600">
                <a:latin typeface="Times New Roman" panose="02020603050405020304" pitchFamily="18" charset="0"/>
                <a:cs typeface="Times New Roman" panose="02020603050405020304" pitchFamily="18" charset="0"/>
              </a:rPr>
              <a:t>is captured in “The Great Australian Science </a:t>
            </a:r>
          </a:p>
          <a:p>
            <a:pPr algn="ctr" eaLnBrk="1" hangingPunct="1"/>
            <a:r>
              <a:rPr lang="en-US" altLang="fa-IR" sz="1600">
                <a:latin typeface="Times New Roman" panose="02020603050405020304" pitchFamily="18" charset="0"/>
                <a:cs typeface="Times New Roman" panose="02020603050405020304" pitchFamily="18" charset="0"/>
              </a:rPr>
              <a:t>Show”, Melbourne, 1993.</a:t>
            </a:r>
          </a:p>
        </p:txBody>
      </p:sp>
      <p:pic>
        <p:nvPicPr>
          <p:cNvPr id="13316" name="Picture 4" descr="pdms-cnt.jpg">
            <a:extLst>
              <a:ext uri="{FF2B5EF4-FFF2-40B4-BE49-F238E27FC236}">
                <a16:creationId xmlns:a16="http://schemas.microsoft.com/office/drawing/2014/main" id="{7139BF6E-EB66-4808-8178-4106692319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 y="1428750"/>
            <a:ext cx="3929063"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Rectangle 7">
            <a:extLst>
              <a:ext uri="{FF2B5EF4-FFF2-40B4-BE49-F238E27FC236}">
                <a16:creationId xmlns:a16="http://schemas.microsoft.com/office/drawing/2014/main" id="{26779B88-A17B-45F8-BE12-44B953F87A8C}"/>
              </a:ext>
            </a:extLst>
          </p:cNvPr>
          <p:cNvSpPr>
            <a:spLocks noChangeArrowheads="1"/>
          </p:cNvSpPr>
          <p:nvPr/>
        </p:nvSpPr>
        <p:spPr bwMode="auto">
          <a:xfrm>
            <a:off x="500063" y="4000500"/>
            <a:ext cx="4071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r>
              <a:rPr lang="en-US" altLang="fa-IR" sz="1600">
                <a:latin typeface="Times New Roman" panose="02020603050405020304" pitchFamily="18" charset="0"/>
                <a:cs typeface="Times New Roman" panose="02020603050405020304" pitchFamily="18" charset="0"/>
              </a:rPr>
              <a:t>Model for a PDMS chain adsorbed on a carbon</a:t>
            </a:r>
          </a:p>
          <a:p>
            <a:pPr algn="ctr" eaLnBrk="1" hangingPunct="1"/>
            <a:r>
              <a:rPr lang="en-US" altLang="fa-IR" sz="1600">
                <a:latin typeface="Times New Roman" panose="02020603050405020304" pitchFamily="18" charset="0"/>
                <a:cs typeface="Times New Roman" panose="02020603050405020304" pitchFamily="18" charset="0"/>
              </a:rPr>
              <a:t>nanotube as a new supra-molecular assembly.</a:t>
            </a:r>
          </a:p>
        </p:txBody>
      </p:sp>
      <p:sp>
        <p:nvSpPr>
          <p:cNvPr id="13318" name="Rectangle 2">
            <a:extLst>
              <a:ext uri="{FF2B5EF4-FFF2-40B4-BE49-F238E27FC236}">
                <a16:creationId xmlns:a16="http://schemas.microsoft.com/office/drawing/2014/main" id="{51DB8DDD-B267-41E5-9BFF-7EE1D3050BA3}"/>
              </a:ext>
            </a:extLst>
          </p:cNvPr>
          <p:cNvSpPr>
            <a:spLocks noGrp="1" noChangeArrowheads="1"/>
          </p:cNvSpPr>
          <p:nvPr>
            <p:ph type="title"/>
          </p:nvPr>
        </p:nvSpPr>
        <p:spPr/>
        <p:txBody>
          <a:bodyPr/>
          <a:lstStyle/>
          <a:p>
            <a:pPr eaLnBrk="1" hangingPunct="1"/>
            <a:r>
              <a:rPr lang="en-US" altLang="fa-IR" sz="2400" dirty="0"/>
              <a:t>The Chemical Nature of Macromolecules  </a:t>
            </a:r>
          </a:p>
        </p:txBody>
      </p:sp>
      <p:sp>
        <p:nvSpPr>
          <p:cNvPr id="13319" name="Slide Number Placeholder 2">
            <a:extLst>
              <a:ext uri="{FF2B5EF4-FFF2-40B4-BE49-F238E27FC236}">
                <a16:creationId xmlns:a16="http://schemas.microsoft.com/office/drawing/2014/main" id="{18D6944E-AC8A-439E-AD81-A84FA1190CCA}"/>
              </a:ext>
            </a:extLst>
          </p:cNvPr>
          <p:cNvSpPr>
            <a:spLocks noGrp="1"/>
          </p:cNvSpPr>
          <p:nvPr>
            <p:ph type="sldNum" sz="quarter" idx="12"/>
          </p:nvPr>
        </p:nvSpPr>
        <p:spPr>
          <a:xfrm>
            <a:off x="6732588" y="6297613"/>
            <a:ext cx="2133600" cy="2698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B31E1DC4-CB76-4AEE-BEFA-FEFDDBF85C0C}" type="slidenum">
              <a:rPr kumimoji="0" lang="en-US" altLang="ko-KR">
                <a:latin typeface="Times New Roman" panose="02020603050405020304" pitchFamily="18" charset="0"/>
              </a:rPr>
              <a:pPr eaLnBrk="1" hangingPunct="1"/>
              <a:t>14</a:t>
            </a:fld>
            <a:endParaRPr kumimoji="0" lang="en-US" altLang="ko-KR">
              <a:latin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5ECFE-8E7C-4C37-AF26-E99D1E0F205D}"/>
              </a:ext>
            </a:extLst>
          </p:cNvPr>
          <p:cNvSpPr>
            <a:spLocks noGrp="1"/>
          </p:cNvSpPr>
          <p:nvPr>
            <p:ph type="title"/>
          </p:nvPr>
        </p:nvSpPr>
        <p:spPr/>
        <p:txBody>
          <a:bodyPr/>
          <a:lstStyle/>
          <a:p>
            <a:r>
              <a:rPr lang="en-US" sz="2800" dirty="0"/>
              <a:t>Natural Polymers</a:t>
            </a:r>
          </a:p>
        </p:txBody>
      </p:sp>
      <p:sp>
        <p:nvSpPr>
          <p:cNvPr id="4" name="Slide Number Placeholder 3">
            <a:extLst>
              <a:ext uri="{FF2B5EF4-FFF2-40B4-BE49-F238E27FC236}">
                <a16:creationId xmlns:a16="http://schemas.microsoft.com/office/drawing/2014/main" id="{B1E94DD7-A6CB-4EE3-B688-198792E9D09B}"/>
              </a:ext>
            </a:extLst>
          </p:cNvPr>
          <p:cNvSpPr>
            <a:spLocks noGrp="1"/>
          </p:cNvSpPr>
          <p:nvPr>
            <p:ph type="sldNum" sz="quarter" idx="12"/>
          </p:nvPr>
        </p:nvSpPr>
        <p:spPr/>
        <p:txBody>
          <a:bodyPr/>
          <a:lstStyle/>
          <a:p>
            <a:fld id="{7C5A02FE-30DD-4D2E-992A-1C48ECB61F41}" type="slidenum">
              <a:rPr lang="en-US" altLang="ko-KR" smtClean="0"/>
              <a:pPr/>
              <a:t>15</a:t>
            </a:fld>
            <a:endParaRPr lang="en-US" altLang="ko-KR"/>
          </a:p>
        </p:txBody>
      </p:sp>
      <p:pic>
        <p:nvPicPr>
          <p:cNvPr id="124930" name="Picture 2">
            <a:extLst>
              <a:ext uri="{FF2B5EF4-FFF2-40B4-BE49-F238E27FC236}">
                <a16:creationId xmlns:a16="http://schemas.microsoft.com/office/drawing/2014/main" id="{06B19425-6CE6-401A-8960-D81763FEE97F}"/>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476369" y="3429000"/>
            <a:ext cx="1629172" cy="2817297"/>
          </a:xfrm>
          <a:prstGeom prst="rect">
            <a:avLst/>
          </a:prstGeom>
          <a:noFill/>
          <a:extLst>
            <a:ext uri="{909E8E84-426E-40DD-AFC4-6F175D3DCCD1}">
              <a14:hiddenFill xmlns:a14="http://schemas.microsoft.com/office/drawing/2010/main">
                <a:solidFill>
                  <a:srgbClr val="FFFFFF"/>
                </a:solidFill>
              </a14:hiddenFill>
            </a:ext>
          </a:extLst>
        </p:spPr>
      </p:pic>
      <p:pic>
        <p:nvPicPr>
          <p:cNvPr id="125954" name="Picture 2">
            <a:extLst>
              <a:ext uri="{FF2B5EF4-FFF2-40B4-BE49-F238E27FC236}">
                <a16:creationId xmlns:a16="http://schemas.microsoft.com/office/drawing/2014/main" id="{04F465B4-1C2E-43A5-B4E3-CA6AF8584B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2015" y="3443029"/>
            <a:ext cx="2112320" cy="281729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18F90240-EAE7-425E-AC46-B5295970B2F4}"/>
              </a:ext>
            </a:extLst>
          </p:cNvPr>
          <p:cNvPicPr>
            <a:picLocks noChangeAspect="1"/>
          </p:cNvPicPr>
          <p:nvPr/>
        </p:nvPicPr>
        <p:blipFill>
          <a:blip r:embed="rId4"/>
          <a:stretch>
            <a:fillRect/>
          </a:stretch>
        </p:blipFill>
        <p:spPr>
          <a:xfrm>
            <a:off x="858204" y="1269459"/>
            <a:ext cx="7427592" cy="1889666"/>
          </a:xfrm>
          <a:prstGeom prst="rect">
            <a:avLst/>
          </a:prstGeom>
        </p:spPr>
      </p:pic>
      <p:pic>
        <p:nvPicPr>
          <p:cNvPr id="125956" name="Picture 4">
            <a:extLst>
              <a:ext uri="{FF2B5EF4-FFF2-40B4-BE49-F238E27FC236}">
                <a16:creationId xmlns:a16="http://schemas.microsoft.com/office/drawing/2014/main" id="{9BD6EFCD-E26A-4F15-934F-D21E9055C3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739" y="3394357"/>
            <a:ext cx="2830808" cy="286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6607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83ED78-6FA5-4F22-A8CF-F64EF658854B}"/>
              </a:ext>
            </a:extLst>
          </p:cNvPr>
          <p:cNvSpPr/>
          <p:nvPr/>
        </p:nvSpPr>
        <p:spPr>
          <a:xfrm>
            <a:off x="663575" y="1260475"/>
            <a:ext cx="3763963" cy="1077913"/>
          </a:xfrm>
          <a:prstGeom prst="rect">
            <a:avLst/>
          </a:prstGeom>
        </p:spPr>
        <p:txBody>
          <a:bodyPr>
            <a:spAutoFit/>
          </a:bodyPr>
          <a:lstStyle/>
          <a:p>
            <a:pPr algn="just">
              <a:defRPr/>
            </a:pPr>
            <a:r>
              <a:rPr lang="en-US" sz="1600" dirty="0">
                <a:latin typeface="+mj-lt"/>
                <a:ea typeface="+mn-ea"/>
              </a:rPr>
              <a:t>Biological macromolecules may have even larger molecular weight. For example, the </a:t>
            </a:r>
            <a:br>
              <a:rPr lang="en-US" sz="1600" dirty="0">
                <a:latin typeface="+mj-lt"/>
                <a:ea typeface="+mn-ea"/>
              </a:rPr>
            </a:br>
            <a:r>
              <a:rPr lang="en-US" sz="1600" dirty="0">
                <a:latin typeface="+mj-lt"/>
                <a:ea typeface="+mn-ea"/>
              </a:rPr>
              <a:t>molecular weight of tobacco mosaic virus</a:t>
            </a:r>
            <a:br>
              <a:rPr lang="en-US" sz="1600" dirty="0">
                <a:latin typeface="+mj-lt"/>
                <a:ea typeface="+mn-ea"/>
              </a:rPr>
            </a:br>
            <a:r>
              <a:rPr lang="en-US" sz="1600" dirty="0">
                <a:latin typeface="+mj-lt"/>
                <a:ea typeface="+mn-ea"/>
              </a:rPr>
              <a:t>is about </a:t>
            </a:r>
            <a:r>
              <a:rPr lang="en-US" sz="1600" dirty="0">
                <a:solidFill>
                  <a:srgbClr val="FF0000"/>
                </a:solidFill>
                <a:latin typeface="+mj-lt"/>
                <a:ea typeface="+mn-ea"/>
              </a:rPr>
              <a:t>40,000,000 g/mole</a:t>
            </a:r>
            <a:r>
              <a:rPr lang="en-US" sz="1600" dirty="0">
                <a:latin typeface="+mj-lt"/>
                <a:ea typeface="+mn-ea"/>
              </a:rPr>
              <a:t>.   </a:t>
            </a:r>
          </a:p>
        </p:txBody>
      </p:sp>
      <p:pic>
        <p:nvPicPr>
          <p:cNvPr id="15363" name="Picture 3" descr="C:\Users\mnorouzi\Desktop\42.png">
            <a:extLst>
              <a:ext uri="{FF2B5EF4-FFF2-40B4-BE49-F238E27FC236}">
                <a16:creationId xmlns:a16="http://schemas.microsoft.com/office/drawing/2014/main" id="{ED8D0B1F-C676-462D-8507-C0AC78C961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4950" y="3856038"/>
            <a:ext cx="4752975"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4" name="Group 4">
            <a:extLst>
              <a:ext uri="{FF2B5EF4-FFF2-40B4-BE49-F238E27FC236}">
                <a16:creationId xmlns:a16="http://schemas.microsoft.com/office/drawing/2014/main" id="{842A7A6C-E4C3-4491-A4F2-4E32259055FD}"/>
              </a:ext>
            </a:extLst>
          </p:cNvPr>
          <p:cNvGrpSpPr>
            <a:grpSpLocks/>
          </p:cNvGrpSpPr>
          <p:nvPr/>
        </p:nvGrpSpPr>
        <p:grpSpPr bwMode="auto">
          <a:xfrm>
            <a:off x="1042988" y="2420938"/>
            <a:ext cx="2836862" cy="4070350"/>
            <a:chOff x="1127070" y="2494439"/>
            <a:chExt cx="2836732" cy="4070169"/>
          </a:xfrm>
        </p:grpSpPr>
        <p:pic>
          <p:nvPicPr>
            <p:cNvPr id="15368" name="Picture 2" descr="C:\Users\mnorouzi\Desktop\TobaccoMosaicVirus.jpg">
              <a:extLst>
                <a:ext uri="{FF2B5EF4-FFF2-40B4-BE49-F238E27FC236}">
                  <a16:creationId xmlns:a16="http://schemas.microsoft.com/office/drawing/2014/main" id="{56A6D095-CF64-48AF-83A2-055AAD2CF1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7070" y="2494439"/>
              <a:ext cx="2836732" cy="36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4E7E122F-5C63-4F14-8549-73683D443B01}"/>
                </a:ext>
              </a:extLst>
            </p:cNvPr>
            <p:cNvSpPr/>
            <p:nvPr/>
          </p:nvSpPr>
          <p:spPr>
            <a:xfrm>
              <a:off x="1127070" y="6226485"/>
              <a:ext cx="2836732" cy="338123"/>
            </a:xfrm>
            <a:prstGeom prst="rect">
              <a:avLst/>
            </a:prstGeom>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r>
                <a:rPr lang="en-US" altLang="en-US" sz="1600">
                  <a:latin typeface="Times New Roman" panose="02020603050405020304" pitchFamily="18" charset="0"/>
                </a:rPr>
                <a:t>Tobacco mosaic virus</a:t>
              </a:r>
              <a:endParaRPr lang="fa-IR" altLang="en-US" sz="1600">
                <a:latin typeface="Times New Roman" panose="02020603050405020304" pitchFamily="18" charset="0"/>
              </a:endParaRPr>
            </a:p>
          </p:txBody>
        </p:sp>
      </p:grpSp>
      <p:pic>
        <p:nvPicPr>
          <p:cNvPr id="15365" name="Picture 2" descr="C:\Users\mnorouzi\Desktop\43.jpg">
            <a:extLst>
              <a:ext uri="{FF2B5EF4-FFF2-40B4-BE49-F238E27FC236}">
                <a16:creationId xmlns:a16="http://schemas.microsoft.com/office/drawing/2014/main" id="{425F4787-69F8-4C0D-9A4C-1234F510CD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5500" y="1260475"/>
            <a:ext cx="3770313"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Rectangle 2">
            <a:extLst>
              <a:ext uri="{FF2B5EF4-FFF2-40B4-BE49-F238E27FC236}">
                <a16:creationId xmlns:a16="http://schemas.microsoft.com/office/drawing/2014/main" id="{982A2ABD-ABD0-49BE-BD93-45533E2EB736}"/>
              </a:ext>
            </a:extLst>
          </p:cNvPr>
          <p:cNvSpPr>
            <a:spLocks noGrp="1" noChangeArrowheads="1"/>
          </p:cNvSpPr>
          <p:nvPr>
            <p:ph type="title"/>
          </p:nvPr>
        </p:nvSpPr>
        <p:spPr>
          <a:xfrm>
            <a:off x="457200" y="476250"/>
            <a:ext cx="8229600" cy="666750"/>
          </a:xfrm>
        </p:spPr>
        <p:txBody>
          <a:bodyPr/>
          <a:lstStyle/>
          <a:p>
            <a:pPr eaLnBrk="1" hangingPunct="1"/>
            <a:r>
              <a:rPr lang="en-US" altLang="fa-IR" sz="2800" dirty="0"/>
              <a:t>Biological Macromolecules</a:t>
            </a:r>
          </a:p>
        </p:txBody>
      </p:sp>
      <p:sp>
        <p:nvSpPr>
          <p:cNvPr id="15367" name="Slide Number Placeholder 3">
            <a:extLst>
              <a:ext uri="{FF2B5EF4-FFF2-40B4-BE49-F238E27FC236}">
                <a16:creationId xmlns:a16="http://schemas.microsoft.com/office/drawing/2014/main" id="{F1B5C48B-5B0A-4D00-A27C-41553F0A527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25106DD0-E123-4BF5-A354-26794DEC2494}" type="slidenum">
              <a:rPr kumimoji="0" lang="en-US" altLang="ko-KR">
                <a:latin typeface="Times New Roman" panose="02020603050405020304" pitchFamily="18" charset="0"/>
              </a:rPr>
              <a:pPr eaLnBrk="1" hangingPunct="1"/>
              <a:t>16</a:t>
            </a:fld>
            <a:endParaRPr kumimoji="0" lang="en-US" altLang="ko-KR">
              <a:latin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E17721-F661-40D5-81C4-584210F7CECE}"/>
              </a:ext>
            </a:extLst>
          </p:cNvPr>
          <p:cNvSpPr/>
          <p:nvPr/>
        </p:nvSpPr>
        <p:spPr>
          <a:xfrm>
            <a:off x="587375" y="1182688"/>
            <a:ext cx="5559425" cy="5354637"/>
          </a:xfrm>
          <a:prstGeom prst="rect">
            <a:avLst/>
          </a:prstGeom>
        </p:spPr>
        <p:txBody>
          <a:bodyPr>
            <a:spAutoFit/>
          </a:bodyPr>
          <a:lstStyle/>
          <a:p>
            <a:pPr marL="342900" indent="-342900">
              <a:buFont typeface="+mj-lt"/>
              <a:buAutoNum type="arabicPeriod"/>
              <a:defRPr/>
            </a:pPr>
            <a:r>
              <a:rPr lang="en-US" dirty="0">
                <a:latin typeface="+mn-lt"/>
                <a:ea typeface="+mn-ea"/>
              </a:rPr>
              <a:t>Polymer science (solutions and melts) </a:t>
            </a:r>
          </a:p>
          <a:p>
            <a:pPr marL="342900" indent="-342900">
              <a:buFont typeface="+mj-lt"/>
              <a:buAutoNum type="arabicPeriod"/>
              <a:defRPr/>
            </a:pPr>
            <a:r>
              <a:rPr lang="en-US" dirty="0">
                <a:latin typeface="+mn-lt"/>
                <a:ea typeface="+mn-ea"/>
              </a:rPr>
              <a:t>Pumping and materials transport</a:t>
            </a:r>
          </a:p>
          <a:p>
            <a:pPr marL="342900" indent="-342900">
              <a:buFont typeface="+mj-lt"/>
              <a:buAutoNum type="arabicPeriod"/>
              <a:defRPr/>
            </a:pPr>
            <a:r>
              <a:rPr lang="en-US" dirty="0">
                <a:latin typeface="+mn-lt"/>
                <a:ea typeface="+mn-ea"/>
              </a:rPr>
              <a:t>Chemical industries</a:t>
            </a:r>
          </a:p>
          <a:p>
            <a:pPr marL="342900" indent="-342900">
              <a:buFont typeface="+mj-lt"/>
              <a:buAutoNum type="arabicPeriod"/>
              <a:defRPr/>
            </a:pPr>
            <a:r>
              <a:rPr lang="en-US" dirty="0">
                <a:latin typeface="+mn-lt"/>
                <a:ea typeface="+mn-ea"/>
              </a:rPr>
              <a:t>Food production</a:t>
            </a:r>
          </a:p>
          <a:p>
            <a:pPr marL="342900" indent="-342900">
              <a:buFont typeface="+mj-lt"/>
              <a:buAutoNum type="arabicPeriod"/>
              <a:defRPr/>
            </a:pPr>
            <a:r>
              <a:rPr lang="en-US" dirty="0">
                <a:latin typeface="+mn-lt"/>
                <a:ea typeface="+mn-ea"/>
              </a:rPr>
              <a:t>Cosmetics industries</a:t>
            </a:r>
          </a:p>
          <a:p>
            <a:pPr marL="342900" indent="-342900">
              <a:buFont typeface="+mj-lt"/>
              <a:buAutoNum type="arabicPeriod"/>
              <a:defRPr/>
            </a:pPr>
            <a:r>
              <a:rPr lang="en-US" dirty="0">
                <a:latin typeface="+mn-lt"/>
                <a:ea typeface="+mn-ea"/>
              </a:rPr>
              <a:t>Bio-rheology, </a:t>
            </a:r>
            <a:r>
              <a:rPr lang="en-US" dirty="0" err="1">
                <a:latin typeface="+mn-lt"/>
                <a:ea typeface="+mn-ea"/>
              </a:rPr>
              <a:t>hemo</a:t>
            </a:r>
            <a:r>
              <a:rPr lang="en-US" dirty="0">
                <a:latin typeface="+mn-lt"/>
                <a:ea typeface="+mn-ea"/>
              </a:rPr>
              <a:t>-rheology and physiology</a:t>
            </a:r>
          </a:p>
          <a:p>
            <a:pPr marL="342900" indent="-342900">
              <a:buFont typeface="+mj-lt"/>
              <a:buAutoNum type="arabicPeriod"/>
              <a:defRPr/>
            </a:pPr>
            <a:r>
              <a:rPr lang="en-US" dirty="0">
                <a:latin typeface="+mn-lt"/>
                <a:ea typeface="+mn-ea"/>
              </a:rPr>
              <a:t>Control (smart fluids)</a:t>
            </a:r>
          </a:p>
          <a:p>
            <a:pPr marL="342900" indent="-342900">
              <a:buFont typeface="+mj-lt"/>
              <a:buAutoNum type="arabicPeriod"/>
              <a:defRPr/>
            </a:pPr>
            <a:r>
              <a:rPr lang="en-US" dirty="0">
                <a:latin typeface="+mn-lt"/>
                <a:ea typeface="+mn-ea"/>
              </a:rPr>
              <a:t>Pharmaceutical industries</a:t>
            </a:r>
          </a:p>
          <a:p>
            <a:pPr marL="342900" indent="-342900">
              <a:buFont typeface="+mj-lt"/>
              <a:buAutoNum type="arabicPeriod"/>
              <a:defRPr/>
            </a:pPr>
            <a:r>
              <a:rPr lang="en-US" dirty="0">
                <a:latin typeface="+mn-lt"/>
                <a:ea typeface="+mn-ea"/>
              </a:rPr>
              <a:t>Military industries</a:t>
            </a:r>
          </a:p>
          <a:p>
            <a:pPr marL="342900" indent="-342900">
              <a:buFont typeface="+mj-lt"/>
              <a:buAutoNum type="arabicPeriod"/>
              <a:defRPr/>
            </a:pPr>
            <a:r>
              <a:rPr lang="en-US" dirty="0">
                <a:latin typeface="+mn-lt"/>
                <a:ea typeface="+mn-ea"/>
              </a:rPr>
              <a:t>Paints and inks manufacture </a:t>
            </a:r>
          </a:p>
          <a:p>
            <a:pPr marL="342900" indent="-342900">
              <a:buFont typeface="+mj-lt"/>
              <a:buAutoNum type="arabicPeriod"/>
              <a:defRPr/>
            </a:pPr>
            <a:r>
              <a:rPr lang="en-US" dirty="0">
                <a:latin typeface="+mn-lt"/>
                <a:ea typeface="+mn-ea"/>
              </a:rPr>
              <a:t>Glass and silicates production</a:t>
            </a:r>
          </a:p>
          <a:p>
            <a:pPr marL="342900" indent="-342900">
              <a:buFont typeface="+mj-lt"/>
              <a:buAutoNum type="arabicPeriod"/>
              <a:defRPr/>
            </a:pPr>
            <a:r>
              <a:rPr lang="en-US" dirty="0">
                <a:latin typeface="+mn-lt"/>
                <a:ea typeface="+mn-ea"/>
              </a:rPr>
              <a:t>Paper production</a:t>
            </a:r>
          </a:p>
          <a:p>
            <a:pPr marL="342900" indent="-342900">
              <a:buFont typeface="+mj-lt"/>
              <a:buAutoNum type="arabicPeriod"/>
              <a:defRPr/>
            </a:pPr>
            <a:r>
              <a:rPr lang="en-US" dirty="0">
                <a:latin typeface="+mn-lt"/>
                <a:ea typeface="+mn-ea"/>
              </a:rPr>
              <a:t>Geology science and geophysics</a:t>
            </a:r>
          </a:p>
          <a:p>
            <a:pPr marL="342900" indent="-342900">
              <a:buFont typeface="+mj-lt"/>
              <a:buAutoNum type="arabicPeriod"/>
              <a:defRPr/>
            </a:pPr>
            <a:r>
              <a:rPr lang="en-US" dirty="0">
                <a:latin typeface="+mn-lt"/>
                <a:ea typeface="+mn-ea"/>
              </a:rPr>
              <a:t>Petroleum industry </a:t>
            </a:r>
          </a:p>
          <a:p>
            <a:pPr marL="342900" indent="-342900">
              <a:buFont typeface="+mj-lt"/>
              <a:buAutoNum type="arabicPeriod"/>
              <a:defRPr/>
            </a:pPr>
            <a:r>
              <a:rPr lang="en-US" dirty="0">
                <a:latin typeface="+mn-lt"/>
                <a:ea typeface="+mn-ea"/>
              </a:rPr>
              <a:t>Thickening and dewatering of mineral slurries </a:t>
            </a:r>
          </a:p>
          <a:p>
            <a:pPr marL="342900" indent="-342900">
              <a:buFont typeface="+mj-lt"/>
              <a:buAutoNum type="arabicPeriod"/>
              <a:defRPr/>
            </a:pPr>
            <a:r>
              <a:rPr lang="en-US" dirty="0">
                <a:latin typeface="+mn-lt"/>
                <a:ea typeface="+mn-ea"/>
              </a:rPr>
              <a:t>Forming materials (concrete, brick &amp; ceramics) </a:t>
            </a:r>
          </a:p>
          <a:p>
            <a:pPr marL="342900" indent="-342900">
              <a:buFont typeface="+mj-lt"/>
              <a:buAutoNum type="arabicPeriod"/>
              <a:defRPr/>
            </a:pPr>
            <a:r>
              <a:rPr lang="en-US" dirty="0">
                <a:latin typeface="+mn-lt"/>
                <a:ea typeface="+mn-ea"/>
              </a:rPr>
              <a:t>Reactions involving mineral slurries (gold extraction) </a:t>
            </a:r>
          </a:p>
          <a:p>
            <a:pPr marL="342900" indent="-342900">
              <a:buFont typeface="+mj-lt"/>
              <a:buAutoNum type="arabicPeriod"/>
              <a:defRPr/>
            </a:pPr>
            <a:r>
              <a:rPr lang="en-US" dirty="0">
                <a:latin typeface="+mn-lt"/>
                <a:ea typeface="+mn-ea"/>
              </a:rPr>
              <a:t>Soil mechanic and chemistry</a:t>
            </a:r>
          </a:p>
          <a:p>
            <a:pPr marL="342900" indent="-342900">
              <a:buFont typeface="+mj-lt"/>
              <a:buAutoNum type="arabicPeriod"/>
              <a:defRPr/>
            </a:pPr>
            <a:r>
              <a:rPr lang="en-US" dirty="0">
                <a:latin typeface="+mn-lt"/>
                <a:ea typeface="+mn-ea"/>
              </a:rPr>
              <a:t>Separation (more viscous, less speed)</a:t>
            </a:r>
          </a:p>
        </p:txBody>
      </p:sp>
      <p:sp>
        <p:nvSpPr>
          <p:cNvPr id="132099" name="Title 1">
            <a:extLst>
              <a:ext uri="{FF2B5EF4-FFF2-40B4-BE49-F238E27FC236}">
                <a16:creationId xmlns:a16="http://schemas.microsoft.com/office/drawing/2014/main" id="{1E15EDAF-44A4-404D-85D0-C210D97A55AA}"/>
              </a:ext>
            </a:extLst>
          </p:cNvPr>
          <p:cNvSpPr>
            <a:spLocks noGrp="1"/>
          </p:cNvSpPr>
          <p:nvPr>
            <p:ph type="title"/>
          </p:nvPr>
        </p:nvSpPr>
        <p:spPr>
          <a:xfrm>
            <a:off x="457200" y="333375"/>
            <a:ext cx="8229600" cy="809625"/>
          </a:xfrm>
        </p:spPr>
        <p:txBody>
          <a:bodyPr/>
          <a:lstStyle/>
          <a:p>
            <a:pPr eaLnBrk="1" hangingPunct="1"/>
            <a:r>
              <a:rPr lang="en-US" altLang="fa-IR" sz="2400" dirty="0"/>
              <a:t>Applications of Rheology</a:t>
            </a:r>
          </a:p>
        </p:txBody>
      </p:sp>
      <p:pic>
        <p:nvPicPr>
          <p:cNvPr id="132100" name="Picture 7" descr="Tsk-Series-Parallel-Twin-Screw-Extruder-Plastic-Extrusion-Machine-">
            <a:extLst>
              <a:ext uri="{FF2B5EF4-FFF2-40B4-BE49-F238E27FC236}">
                <a16:creationId xmlns:a16="http://schemas.microsoft.com/office/drawing/2014/main" id="{E948D3BF-207E-437A-94AC-6A339E6EFF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1013" y="1187450"/>
            <a:ext cx="3273425"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1" name="Picture 9" descr="AB_Still___042_prv">
            <a:extLst>
              <a:ext uri="{FF2B5EF4-FFF2-40B4-BE49-F238E27FC236}">
                <a16:creationId xmlns:a16="http://schemas.microsoft.com/office/drawing/2014/main" id="{0C475262-66B3-463F-AD12-B784DBB320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4825" y="3348038"/>
            <a:ext cx="1073150"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2" name="Picture 10" descr="biotechnology">
            <a:extLst>
              <a:ext uri="{FF2B5EF4-FFF2-40B4-BE49-F238E27FC236}">
                <a16:creationId xmlns:a16="http://schemas.microsoft.com/office/drawing/2014/main" id="{0D9103A6-D15D-4899-834C-F18B699B13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7200" y="3344863"/>
            <a:ext cx="2147888"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03" name="Picture 5" descr="Pipe">
            <a:extLst>
              <a:ext uri="{FF2B5EF4-FFF2-40B4-BE49-F238E27FC236}">
                <a16:creationId xmlns:a16="http://schemas.microsoft.com/office/drawing/2014/main" id="{B510205C-0C4D-47E2-96AD-B6E1D624A8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2825" y="4908550"/>
            <a:ext cx="24384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4" name="Slide Number Placeholder 2">
            <a:extLst>
              <a:ext uri="{FF2B5EF4-FFF2-40B4-BE49-F238E27FC236}">
                <a16:creationId xmlns:a16="http://schemas.microsoft.com/office/drawing/2014/main" id="{E3F7E8B2-24EA-492B-A279-F7BE0092B318}"/>
              </a:ext>
            </a:extLst>
          </p:cNvPr>
          <p:cNvSpPr>
            <a:spLocks noGrp="1"/>
          </p:cNvSpPr>
          <p:nvPr>
            <p:ph type="sldNum" sz="quarter" idx="12"/>
          </p:nvPr>
        </p:nvSpPr>
        <p:spPr>
          <a:xfrm>
            <a:off x="6821488" y="6267450"/>
            <a:ext cx="2133600" cy="2698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2C87BB2E-BE84-494E-B072-55C0B123DFDA}" type="slidenum">
              <a:rPr kumimoji="0" lang="en-US" altLang="ko-KR">
                <a:latin typeface="Times New Roman" panose="02020603050405020304" pitchFamily="18" charset="0"/>
              </a:rPr>
              <a:pPr eaLnBrk="1" hangingPunct="1"/>
              <a:t>17</a:t>
            </a:fld>
            <a:endParaRPr kumimoji="0" lang="en-US" altLang="ko-KR">
              <a:latin typeface="Times New Roman" panose="02020603050405020304" pitchFamily="18" charset="0"/>
            </a:endParaRPr>
          </a:p>
        </p:txBody>
      </p:sp>
    </p:spTree>
    <p:extLst>
      <p:ext uri="{BB962C8B-B14F-4D97-AF65-F5344CB8AC3E}">
        <p14:creationId xmlns:p14="http://schemas.microsoft.com/office/powerpoint/2010/main" val="7476334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2E72D14-0EAB-4126-A92C-0F5CE8EED6DF}"/>
              </a:ext>
            </a:extLst>
          </p:cNvPr>
          <p:cNvSpPr>
            <a:spLocks noGrp="1" noChangeArrowheads="1"/>
          </p:cNvSpPr>
          <p:nvPr>
            <p:ph type="title"/>
          </p:nvPr>
        </p:nvSpPr>
        <p:spPr/>
        <p:txBody>
          <a:bodyPr/>
          <a:lstStyle/>
          <a:p>
            <a:pPr eaLnBrk="1" hangingPunct="1"/>
            <a:r>
              <a:rPr lang="en-US" altLang="fa-IR" sz="2400"/>
              <a:t>Time-Independent Fluids</a:t>
            </a:r>
          </a:p>
        </p:txBody>
      </p:sp>
      <p:grpSp>
        <p:nvGrpSpPr>
          <p:cNvPr id="17411" name="Group 6">
            <a:extLst>
              <a:ext uri="{FF2B5EF4-FFF2-40B4-BE49-F238E27FC236}">
                <a16:creationId xmlns:a16="http://schemas.microsoft.com/office/drawing/2014/main" id="{1BD3D32E-DD24-4864-94FD-00667CC99D9B}"/>
              </a:ext>
            </a:extLst>
          </p:cNvPr>
          <p:cNvGrpSpPr>
            <a:grpSpLocks/>
          </p:cNvGrpSpPr>
          <p:nvPr/>
        </p:nvGrpSpPr>
        <p:grpSpPr bwMode="auto">
          <a:xfrm>
            <a:off x="827088" y="1490663"/>
            <a:ext cx="3294062" cy="1147762"/>
            <a:chOff x="103188" y="1631950"/>
            <a:chExt cx="3821112" cy="1147609"/>
          </a:xfrm>
        </p:grpSpPr>
        <p:sp>
          <p:nvSpPr>
            <p:cNvPr id="17415" name="Text Box 4">
              <a:extLst>
                <a:ext uri="{FF2B5EF4-FFF2-40B4-BE49-F238E27FC236}">
                  <a16:creationId xmlns:a16="http://schemas.microsoft.com/office/drawing/2014/main" id="{277F35C3-E58D-4EE9-B97F-41EF985FCF3D}"/>
                </a:ext>
              </a:extLst>
            </p:cNvPr>
            <p:cNvSpPr txBox="1">
              <a:spLocks noChangeArrowheads="1"/>
            </p:cNvSpPr>
            <p:nvPr/>
          </p:nvSpPr>
          <p:spPr bwMode="auto">
            <a:xfrm>
              <a:off x="357158" y="2071678"/>
              <a:ext cx="3384550" cy="70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spcBef>
                  <a:spcPct val="50000"/>
                </a:spcBef>
                <a:buFontTx/>
                <a:buAutoNum type="arabicPeriod"/>
              </a:pPr>
              <a:r>
                <a:rPr lang="en-US" altLang="fa-IR" sz="1600">
                  <a:latin typeface="Times New Roman" panose="02020603050405020304" pitchFamily="18" charset="0"/>
                  <a:cs typeface="Times New Roman" panose="02020603050405020304" pitchFamily="18" charset="0"/>
                </a:rPr>
                <a:t>Shear dependent viscosity</a:t>
              </a:r>
            </a:p>
            <a:p>
              <a:pPr eaLnBrk="1" hangingPunct="1">
                <a:spcBef>
                  <a:spcPct val="50000"/>
                </a:spcBef>
                <a:buFontTx/>
                <a:buAutoNum type="arabicPeriod"/>
              </a:pPr>
              <a:r>
                <a:rPr lang="en-US" altLang="fa-IR" sz="1600">
                  <a:latin typeface="Times New Roman" panose="02020603050405020304" pitchFamily="18" charset="0"/>
                  <a:cs typeface="Times New Roman" panose="02020603050405020304" pitchFamily="18" charset="0"/>
                </a:rPr>
                <a:t>Yield stress</a:t>
              </a:r>
            </a:p>
          </p:txBody>
        </p:sp>
        <p:sp>
          <p:nvSpPr>
            <p:cNvPr id="17416" name="Text Box 5">
              <a:extLst>
                <a:ext uri="{FF2B5EF4-FFF2-40B4-BE49-F238E27FC236}">
                  <a16:creationId xmlns:a16="http://schemas.microsoft.com/office/drawing/2014/main" id="{C5896A01-CF82-4C30-80BB-77FB7C60FA30}"/>
                </a:ext>
              </a:extLst>
            </p:cNvPr>
            <p:cNvSpPr txBox="1">
              <a:spLocks noChangeArrowheads="1"/>
            </p:cNvSpPr>
            <p:nvPr/>
          </p:nvSpPr>
          <p:spPr bwMode="auto">
            <a:xfrm>
              <a:off x="103188" y="1631950"/>
              <a:ext cx="3821112" cy="369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spcBef>
                  <a:spcPct val="50000"/>
                </a:spcBef>
              </a:pPr>
              <a:r>
                <a:rPr lang="en-US" altLang="fa-IR" b="1">
                  <a:latin typeface="Times New Roman" panose="02020603050405020304" pitchFamily="18" charset="0"/>
                  <a:cs typeface="Times New Roman" panose="02020603050405020304" pitchFamily="18" charset="0"/>
                </a:rPr>
                <a:t>Characteristics:</a:t>
              </a:r>
            </a:p>
          </p:txBody>
        </p:sp>
      </p:grpSp>
      <p:pic>
        <p:nvPicPr>
          <p:cNvPr id="17412" name="Picture 6" descr="C:\Documents and Settings\mnorouzi\My Documents\My Current Files\Thesis\Presentation\1.jpg">
            <a:extLst>
              <a:ext uri="{FF2B5EF4-FFF2-40B4-BE49-F238E27FC236}">
                <a16:creationId xmlns:a16="http://schemas.microsoft.com/office/drawing/2014/main" id="{B5B17D19-0616-4D63-BEC3-D65942305E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5263" y="1412875"/>
            <a:ext cx="4573587" cy="489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7" descr="C:\Users\mnorouzi\Desktop\5.jpg">
            <a:extLst>
              <a:ext uri="{FF2B5EF4-FFF2-40B4-BE49-F238E27FC236}">
                <a16:creationId xmlns:a16="http://schemas.microsoft.com/office/drawing/2014/main" id="{5CFAD3C8-2A6B-4EE8-B1CC-3143861EE4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3213100"/>
            <a:ext cx="2644775"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Slide Number Placeholder 2">
            <a:extLst>
              <a:ext uri="{FF2B5EF4-FFF2-40B4-BE49-F238E27FC236}">
                <a16:creationId xmlns:a16="http://schemas.microsoft.com/office/drawing/2014/main" id="{A667982B-5E3F-4B70-BEE8-EFBEC29D058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59D36A76-3712-466A-AF81-61E12BD145F9}" type="slidenum">
              <a:rPr kumimoji="0" lang="en-US" altLang="ko-KR">
                <a:latin typeface="Times New Roman" panose="02020603050405020304" pitchFamily="18" charset="0"/>
              </a:rPr>
              <a:pPr eaLnBrk="1" hangingPunct="1"/>
              <a:t>18</a:t>
            </a:fld>
            <a:endParaRPr kumimoji="0" lang="en-US" altLang="ko-KR">
              <a:latin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8">
            <a:extLst>
              <a:ext uri="{FF2B5EF4-FFF2-40B4-BE49-F238E27FC236}">
                <a16:creationId xmlns:a16="http://schemas.microsoft.com/office/drawing/2014/main" id="{E4FEE00D-C8C7-4B2C-A43E-B3099B11FA38}"/>
              </a:ext>
            </a:extLst>
          </p:cNvPr>
          <p:cNvGrpSpPr>
            <a:grpSpLocks/>
          </p:cNvGrpSpPr>
          <p:nvPr/>
        </p:nvGrpSpPr>
        <p:grpSpPr bwMode="auto">
          <a:xfrm>
            <a:off x="1868488" y="717550"/>
            <a:ext cx="6515100" cy="3703638"/>
            <a:chOff x="1835682" y="908795"/>
            <a:chExt cx="6515669" cy="3703279"/>
          </a:xfrm>
        </p:grpSpPr>
        <p:graphicFrame>
          <p:nvGraphicFramePr>
            <p:cNvPr id="14" name="Diagram 13">
              <a:extLst>
                <a:ext uri="{FF2B5EF4-FFF2-40B4-BE49-F238E27FC236}">
                  <a16:creationId xmlns:a16="http://schemas.microsoft.com/office/drawing/2014/main" id="{58079C69-2F21-46F6-935B-B9873F3BA478}"/>
                </a:ext>
              </a:extLst>
            </p:cNvPr>
            <p:cNvGraphicFramePr/>
            <p:nvPr/>
          </p:nvGraphicFramePr>
          <p:xfrm>
            <a:off x="1835682" y="908795"/>
            <a:ext cx="5184576" cy="30963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16399" name="Straight Connector 15">
              <a:extLst>
                <a:ext uri="{FF2B5EF4-FFF2-40B4-BE49-F238E27FC236}">
                  <a16:creationId xmlns:a16="http://schemas.microsoft.com/office/drawing/2014/main" id="{81DB1489-4913-4FB7-95DA-2BD0D9550F5D}"/>
                </a:ext>
              </a:extLst>
            </p:cNvPr>
            <p:cNvCxnSpPr>
              <a:cxnSpLocks noChangeShapeType="1"/>
            </p:cNvCxnSpPr>
            <p:nvPr/>
          </p:nvCxnSpPr>
          <p:spPr bwMode="auto">
            <a:xfrm>
              <a:off x="5892143" y="1916696"/>
              <a:ext cx="1703891" cy="0"/>
            </a:xfrm>
            <a:prstGeom prst="line">
              <a:avLst/>
            </a:prstGeom>
            <a:noFill/>
            <a:ln w="25400" algn="ctr">
              <a:solidFill>
                <a:schemeClr val="tx1"/>
              </a:solidFill>
              <a:prstDash val="sysDot"/>
              <a:round/>
              <a:headEnd/>
              <a:tailEnd/>
            </a:ln>
            <a:extLst>
              <a:ext uri="{909E8E84-426E-40DD-AFC4-6F175D3DCCD1}">
                <a14:hiddenFill xmlns:a14="http://schemas.microsoft.com/office/drawing/2010/main">
                  <a:noFill/>
                </a14:hiddenFill>
              </a:ext>
            </a:extLst>
          </p:spPr>
        </p:cxnSp>
        <p:cxnSp>
          <p:nvCxnSpPr>
            <p:cNvPr id="16400" name="Straight Connector 19">
              <a:extLst>
                <a:ext uri="{FF2B5EF4-FFF2-40B4-BE49-F238E27FC236}">
                  <a16:creationId xmlns:a16="http://schemas.microsoft.com/office/drawing/2014/main" id="{45D8CCCB-6B14-4F90-9DBF-C1CE5BF5B308}"/>
                </a:ext>
              </a:extLst>
            </p:cNvPr>
            <p:cNvCxnSpPr>
              <a:cxnSpLocks noChangeShapeType="1"/>
            </p:cNvCxnSpPr>
            <p:nvPr/>
          </p:nvCxnSpPr>
          <p:spPr bwMode="auto">
            <a:xfrm>
              <a:off x="7593172" y="1916696"/>
              <a:ext cx="0" cy="1936711"/>
            </a:xfrm>
            <a:prstGeom prst="line">
              <a:avLst/>
            </a:prstGeom>
            <a:noFill/>
            <a:ln w="25400" algn="ctr">
              <a:solidFill>
                <a:schemeClr val="tx1"/>
              </a:solidFill>
              <a:prstDash val="sysDot"/>
              <a:round/>
              <a:headEnd/>
              <a:tailEnd/>
            </a:ln>
            <a:extLst>
              <a:ext uri="{909E8E84-426E-40DD-AFC4-6F175D3DCCD1}">
                <a14:hiddenFill xmlns:a14="http://schemas.microsoft.com/office/drawing/2010/main">
                  <a:noFill/>
                </a14:hiddenFill>
              </a:ext>
            </a:extLst>
          </p:spPr>
        </p:cxnSp>
        <p:grpSp>
          <p:nvGrpSpPr>
            <p:cNvPr id="16401" name="Group 25">
              <a:extLst>
                <a:ext uri="{FF2B5EF4-FFF2-40B4-BE49-F238E27FC236}">
                  <a16:creationId xmlns:a16="http://schemas.microsoft.com/office/drawing/2014/main" id="{5FD80F48-CA0C-48A8-9F96-E3CF4B92CDB3}"/>
                </a:ext>
              </a:extLst>
            </p:cNvPr>
            <p:cNvGrpSpPr>
              <a:grpSpLocks/>
            </p:cNvGrpSpPr>
            <p:nvPr/>
          </p:nvGrpSpPr>
          <p:grpSpPr bwMode="auto">
            <a:xfrm>
              <a:off x="6827385" y="3841466"/>
              <a:ext cx="1523966" cy="770608"/>
              <a:chOff x="3657399" y="1428584"/>
              <a:chExt cx="1523966" cy="770608"/>
            </a:xfrm>
          </p:grpSpPr>
          <p:sp>
            <p:nvSpPr>
              <p:cNvPr id="27" name="Rectangle 26">
                <a:extLst>
                  <a:ext uri="{FF2B5EF4-FFF2-40B4-BE49-F238E27FC236}">
                    <a16:creationId xmlns:a16="http://schemas.microsoft.com/office/drawing/2014/main" id="{346C5A03-F34D-4431-9220-B0F6AE7066E4}"/>
                  </a:ext>
                </a:extLst>
              </p:cNvPr>
              <p:cNvSpPr/>
              <p:nvPr/>
            </p:nvSpPr>
            <p:spPr>
              <a:xfrm>
                <a:off x="3657399" y="1440526"/>
                <a:ext cx="1516358" cy="758666"/>
              </a:xfrm>
              <a:prstGeom prst="rect">
                <a:avLst/>
              </a:prstGeom>
            </p:spPr>
            <p:style>
              <a:lnRef idx="2">
                <a:schemeClr val="lt1">
                  <a:hueOff val="0"/>
                  <a:satOff val="0"/>
                  <a:lumOff val="0"/>
                  <a:alphaOff val="0"/>
                </a:schemeClr>
              </a:lnRef>
              <a:fillRef idx="1002">
                <a:schemeClr val="dk2"/>
              </a:fillRef>
              <a:effectRef idx="0">
                <a:schemeClr val="accent1">
                  <a:hueOff val="0"/>
                  <a:satOff val="0"/>
                  <a:lumOff val="0"/>
                  <a:alphaOff val="0"/>
                </a:schemeClr>
              </a:effectRef>
              <a:fontRef idx="minor">
                <a:schemeClr val="lt1"/>
              </a:fontRef>
            </p:style>
          </p:sp>
          <p:sp>
            <p:nvSpPr>
              <p:cNvPr id="28" name="Rectangle 27">
                <a:extLst>
                  <a:ext uri="{FF2B5EF4-FFF2-40B4-BE49-F238E27FC236}">
                    <a16:creationId xmlns:a16="http://schemas.microsoft.com/office/drawing/2014/main" id="{E3C86729-2F9B-4E7C-A171-6948109A4296}"/>
                  </a:ext>
                </a:extLst>
              </p:cNvPr>
              <p:cNvSpPr/>
              <p:nvPr/>
            </p:nvSpPr>
            <p:spPr>
              <a:xfrm>
                <a:off x="3665170" y="1429329"/>
                <a:ext cx="1516195" cy="757164"/>
              </a:xfrm>
              <a:prstGeom prst="rect">
                <a:avLst/>
              </a:prstGeom>
            </p:spPr>
            <p:style>
              <a:lnRef idx="0">
                <a:scrgbClr r="0" g="0" b="0"/>
              </a:lnRef>
              <a:fillRef idx="0">
                <a:scrgbClr r="0" g="0" b="0"/>
              </a:fillRef>
              <a:effectRef idx="0">
                <a:scrgbClr r="0" g="0" b="0"/>
              </a:effectRef>
              <a:fontRef idx="minor">
                <a:schemeClr val="lt1"/>
              </a:fontRef>
            </p:style>
            <p:txBody>
              <a:bodyPr lIns="10160" tIns="10160" rIns="10160" bIns="10160" spcCol="1270" anchor="ctr"/>
              <a:lstStyle/>
              <a:p>
                <a:pPr algn="ctr" latinLnBrk="0">
                  <a:defRPr/>
                </a:pPr>
                <a:r>
                  <a:rPr kumimoji="0" lang="en-US" altLang="fa-IR" sz="1400" b="1" dirty="0">
                    <a:solidFill>
                      <a:schemeClr val="tx1"/>
                    </a:solidFill>
                    <a:cs typeface="B Roya" pitchFamily="2" charset="-78"/>
                  </a:rPr>
                  <a:t>Smart Fluids</a:t>
                </a:r>
              </a:p>
            </p:txBody>
          </p:sp>
        </p:grpSp>
      </p:grpSp>
      <p:sp>
        <p:nvSpPr>
          <p:cNvPr id="30" name="Rectangle 2">
            <a:extLst>
              <a:ext uri="{FF2B5EF4-FFF2-40B4-BE49-F238E27FC236}">
                <a16:creationId xmlns:a16="http://schemas.microsoft.com/office/drawing/2014/main" id="{60870365-58EA-496E-AA40-0C718676D404}"/>
              </a:ext>
            </a:extLst>
          </p:cNvPr>
          <p:cNvSpPr txBox="1">
            <a:spLocks noChangeArrowheads="1"/>
          </p:cNvSpPr>
          <p:nvPr/>
        </p:nvSpPr>
        <p:spPr>
          <a:xfrm>
            <a:off x="469900" y="476250"/>
            <a:ext cx="8229600" cy="868363"/>
          </a:xfrm>
          <a:prstGeom prst="rect">
            <a:avLst/>
          </a:prstGeom>
        </p:spPr>
        <p:txBody>
          <a:bodyPr/>
          <a:lstStyle>
            <a:lvl1pPr algn="ctr" rtl="0" eaLnBrk="0" fontAlgn="base" latinLnBrk="1" hangingPunct="0">
              <a:spcBef>
                <a:spcPct val="0"/>
              </a:spcBef>
              <a:spcAft>
                <a:spcPct val="0"/>
              </a:spcAft>
              <a:defRPr kumimoji="1" sz="3600" b="1">
                <a:solidFill>
                  <a:schemeClr val="tx2"/>
                </a:solidFill>
                <a:latin typeface="+mj-lt"/>
                <a:ea typeface="Gulim" pitchFamily="34" charset="-127"/>
                <a:cs typeface="+mj-cs"/>
              </a:defRPr>
            </a:lvl1pPr>
            <a:lvl2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2pPr>
            <a:lvl3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3pPr>
            <a:lvl4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4pPr>
            <a:lvl5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5pPr>
            <a:lvl6pPr marL="4572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6pPr>
            <a:lvl7pPr marL="9144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7pPr>
            <a:lvl8pPr marL="13716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8pPr>
            <a:lvl9pPr marL="18288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9pPr>
          </a:lstStyle>
          <a:p>
            <a:pPr eaLnBrk="1" hangingPunct="1">
              <a:defRPr/>
            </a:pPr>
            <a:r>
              <a:rPr lang="en-US" altLang="fa-IR" sz="2400" kern="0" dirty="0"/>
              <a:t>Classification of Non-Newtonian Fluids</a:t>
            </a:r>
          </a:p>
        </p:txBody>
      </p:sp>
      <p:pic>
        <p:nvPicPr>
          <p:cNvPr id="16388" name="Picture 12" descr="C:\Users\mnorouzi\Desktop\3.png">
            <a:extLst>
              <a:ext uri="{FF2B5EF4-FFF2-40B4-BE49-F238E27FC236}">
                <a16:creationId xmlns:a16="http://schemas.microsoft.com/office/drawing/2014/main" id="{DBEE5BA2-1D54-43F6-A0D1-44499EC7585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1513" y="4211638"/>
            <a:ext cx="2608262"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1031" descr="blood">
            <a:extLst>
              <a:ext uri="{FF2B5EF4-FFF2-40B4-BE49-F238E27FC236}">
                <a16:creationId xmlns:a16="http://schemas.microsoft.com/office/drawing/2014/main" id="{D390E6B5-1C2F-4529-9088-1A5D240F8F9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45350" y="4657725"/>
            <a:ext cx="1098550"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0" name="Group 3">
            <a:extLst>
              <a:ext uri="{FF2B5EF4-FFF2-40B4-BE49-F238E27FC236}">
                <a16:creationId xmlns:a16="http://schemas.microsoft.com/office/drawing/2014/main" id="{5C2CB99A-2FD6-4011-9B43-E0205719FC43}"/>
              </a:ext>
            </a:extLst>
          </p:cNvPr>
          <p:cNvGrpSpPr>
            <a:grpSpLocks/>
          </p:cNvGrpSpPr>
          <p:nvPr/>
        </p:nvGrpSpPr>
        <p:grpSpPr bwMode="auto">
          <a:xfrm>
            <a:off x="611188" y="3500438"/>
            <a:ext cx="3676650" cy="2867025"/>
            <a:chOff x="611188" y="3500438"/>
            <a:chExt cx="3676924" cy="2867482"/>
          </a:xfrm>
        </p:grpSpPr>
        <p:pic>
          <p:nvPicPr>
            <p:cNvPr id="16392" name="Picture 14" descr="C:\Users\mnorouzi\Desktop\9.jpg">
              <a:extLst>
                <a:ext uri="{FF2B5EF4-FFF2-40B4-BE49-F238E27FC236}">
                  <a16:creationId xmlns:a16="http://schemas.microsoft.com/office/drawing/2014/main" id="{43756715-8133-4D54-90E9-799968D1FD2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1188" y="3500438"/>
              <a:ext cx="3206893" cy="183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1034" descr="catsup">
              <a:extLst>
                <a:ext uri="{FF2B5EF4-FFF2-40B4-BE49-F238E27FC236}">
                  <a16:creationId xmlns:a16="http://schemas.microsoft.com/office/drawing/2014/main" id="{62A979A2-852A-45C5-BCC1-EB3802785BC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43536" y="3558607"/>
              <a:ext cx="1430774" cy="979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4" name="Picture 1033" descr="plastic">
              <a:extLst>
                <a:ext uri="{FF2B5EF4-FFF2-40B4-BE49-F238E27FC236}">
                  <a16:creationId xmlns:a16="http://schemas.microsoft.com/office/drawing/2014/main" id="{9541AC5B-1FC5-44AE-B27B-D105095FACA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48573" y="4486327"/>
              <a:ext cx="1439539" cy="155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1035" descr="pbutter">
              <a:extLst>
                <a:ext uri="{FF2B5EF4-FFF2-40B4-BE49-F238E27FC236}">
                  <a16:creationId xmlns:a16="http://schemas.microsoft.com/office/drawing/2014/main" id="{96414619-DD0F-4643-A56B-02599A65288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37285" y="5256377"/>
              <a:ext cx="1111288" cy="111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19" descr="C:\Users\mnorouzi\Desktop\1.jpg">
              <a:extLst>
                <a:ext uri="{FF2B5EF4-FFF2-40B4-BE49-F238E27FC236}">
                  <a16:creationId xmlns:a16="http://schemas.microsoft.com/office/drawing/2014/main" id="{97E800BF-128C-49B9-8FDE-2E4865B98A1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07983" y="5332916"/>
              <a:ext cx="458604" cy="903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Picture 20" descr="C:\Users\mnorouzi\Desktop\3.jpg">
              <a:extLst>
                <a:ext uri="{FF2B5EF4-FFF2-40B4-BE49-F238E27FC236}">
                  <a16:creationId xmlns:a16="http://schemas.microsoft.com/office/drawing/2014/main" id="{B14D5554-6F89-4C69-BA0D-500C8250D32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4716" y="5239934"/>
              <a:ext cx="844467" cy="1064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391" name="Slide Number Placeholder 2">
            <a:extLst>
              <a:ext uri="{FF2B5EF4-FFF2-40B4-BE49-F238E27FC236}">
                <a16:creationId xmlns:a16="http://schemas.microsoft.com/office/drawing/2014/main" id="{A7DE7F5F-69D1-4505-86F2-D44C32C9FC89}"/>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4BA78274-B92D-419C-B124-9B7F24604506}" type="slidenum">
              <a:rPr kumimoji="0" lang="en-US" altLang="ko-KR">
                <a:latin typeface="Times New Roman" panose="02020603050405020304" pitchFamily="18" charset="0"/>
              </a:rPr>
              <a:pPr eaLnBrk="1" hangingPunct="1"/>
              <a:t>19</a:t>
            </a:fld>
            <a:endParaRPr kumimoji="0" lang="en-US" altLang="ko-KR">
              <a:latin typeface="Times New Roman" panose="02020603050405020304" pitchFamily="18" charset="0"/>
            </a:endParaRPr>
          </a:p>
        </p:txBody>
      </p:sp>
    </p:spTree>
    <p:extLst>
      <p:ext uri="{BB962C8B-B14F-4D97-AF65-F5344CB8AC3E}">
        <p14:creationId xmlns:p14="http://schemas.microsoft.com/office/powerpoint/2010/main" val="4215143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409DAAD-53A2-4451-8DAC-9481DEBCB5E0}"/>
              </a:ext>
            </a:extLst>
          </p:cNvPr>
          <p:cNvSpPr txBox="1">
            <a:spLocks noChangeArrowheads="1"/>
          </p:cNvSpPr>
          <p:nvPr/>
        </p:nvSpPr>
        <p:spPr bwMode="auto">
          <a:xfrm>
            <a:off x="457200" y="463550"/>
            <a:ext cx="8229600"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r>
              <a:rPr lang="en-US" altLang="fa-IR" sz="2800" b="1" dirty="0">
                <a:solidFill>
                  <a:schemeClr val="tx2"/>
                </a:solidFill>
                <a:latin typeface="Times New Roman" panose="02020603050405020304" pitchFamily="18" charset="0"/>
              </a:rPr>
              <a:t>Preface</a:t>
            </a:r>
          </a:p>
        </p:txBody>
      </p:sp>
      <p:grpSp>
        <p:nvGrpSpPr>
          <p:cNvPr id="20" name="Group 19">
            <a:extLst>
              <a:ext uri="{FF2B5EF4-FFF2-40B4-BE49-F238E27FC236}">
                <a16:creationId xmlns:a16="http://schemas.microsoft.com/office/drawing/2014/main" id="{2B89A12C-0981-4940-B4B8-4E04D96D5468}"/>
              </a:ext>
            </a:extLst>
          </p:cNvPr>
          <p:cNvGrpSpPr>
            <a:grpSpLocks/>
          </p:cNvGrpSpPr>
          <p:nvPr/>
        </p:nvGrpSpPr>
        <p:grpSpPr bwMode="auto">
          <a:xfrm>
            <a:off x="827088" y="1604963"/>
            <a:ext cx="2054225" cy="3881437"/>
            <a:chOff x="1056958" y="1413690"/>
            <a:chExt cx="2054193" cy="3881299"/>
          </a:xfrm>
        </p:grpSpPr>
        <p:grpSp>
          <p:nvGrpSpPr>
            <p:cNvPr id="4115" name="Group 18">
              <a:extLst>
                <a:ext uri="{FF2B5EF4-FFF2-40B4-BE49-F238E27FC236}">
                  <a16:creationId xmlns:a16="http://schemas.microsoft.com/office/drawing/2014/main" id="{238FF972-2141-401C-8C6B-12706E24271A}"/>
                </a:ext>
              </a:extLst>
            </p:cNvPr>
            <p:cNvGrpSpPr>
              <a:grpSpLocks/>
            </p:cNvGrpSpPr>
            <p:nvPr/>
          </p:nvGrpSpPr>
          <p:grpSpPr bwMode="auto">
            <a:xfrm>
              <a:off x="1056958" y="1413690"/>
              <a:ext cx="2028557" cy="1511640"/>
              <a:chOff x="827584" y="1669978"/>
              <a:chExt cx="2028557" cy="1511640"/>
            </a:xfrm>
          </p:grpSpPr>
          <p:sp>
            <p:nvSpPr>
              <p:cNvPr id="6" name="TextBox 5">
                <a:extLst>
                  <a:ext uri="{FF2B5EF4-FFF2-40B4-BE49-F238E27FC236}">
                    <a16:creationId xmlns:a16="http://schemas.microsoft.com/office/drawing/2014/main" id="{8AA47D24-1B24-4874-B1E9-79017D8783C5}"/>
                  </a:ext>
                </a:extLst>
              </p:cNvPr>
              <p:cNvSpPr txBox="1"/>
              <p:nvPr/>
            </p:nvSpPr>
            <p:spPr bwMode="auto">
              <a:xfrm>
                <a:off x="840284" y="2811349"/>
                <a:ext cx="2016093" cy="369875"/>
              </a:xfrm>
              <a:prstGeom prst="rect">
                <a:avLst/>
              </a:prstGeom>
              <a:gradFill>
                <a:gsLst>
                  <a:gs pos="0">
                    <a:srgbClr val="00B0F0"/>
                  </a:gs>
                  <a:gs pos="100000">
                    <a:schemeClr val="accent1">
                      <a:tint val="44500"/>
                      <a:satMod val="160000"/>
                    </a:schemeClr>
                  </a:gs>
                  <a:gs pos="100000">
                    <a:srgbClr val="00B0F0"/>
                  </a:gs>
                </a:gsLst>
                <a:lin ang="5400000" scaled="0"/>
              </a:gradFill>
            </p:spPr>
            <p:txBody>
              <a:bodyPr>
                <a:spAutoFit/>
              </a:bodyPr>
              <a:lstStyle/>
              <a:p>
                <a:pPr algn="ctr">
                  <a:defRPr/>
                </a:pPr>
                <a:r>
                  <a:rPr lang="en-US" dirty="0">
                    <a:latin typeface="+mj-lt"/>
                    <a:ea typeface="+mn-ea"/>
                  </a:rPr>
                  <a:t>Fluid Mechanics</a:t>
                </a:r>
              </a:p>
            </p:txBody>
          </p:sp>
          <p:sp>
            <p:nvSpPr>
              <p:cNvPr id="7" name="TextBox 6">
                <a:extLst>
                  <a:ext uri="{FF2B5EF4-FFF2-40B4-BE49-F238E27FC236}">
                    <a16:creationId xmlns:a16="http://schemas.microsoft.com/office/drawing/2014/main" id="{BBED08FF-E2ED-468A-AC89-BB82FD722E91}"/>
                  </a:ext>
                </a:extLst>
              </p:cNvPr>
              <p:cNvSpPr txBox="1"/>
              <p:nvPr/>
            </p:nvSpPr>
            <p:spPr bwMode="auto">
              <a:xfrm>
                <a:off x="827584" y="1669978"/>
                <a:ext cx="2016093" cy="369874"/>
              </a:xfrm>
              <a:prstGeom prst="rect">
                <a:avLst/>
              </a:prstGeom>
              <a:gradFill>
                <a:gsLst>
                  <a:gs pos="0">
                    <a:srgbClr val="00B0F0"/>
                  </a:gs>
                  <a:gs pos="98000">
                    <a:schemeClr val="accent1">
                      <a:tint val="44500"/>
                      <a:satMod val="160000"/>
                    </a:schemeClr>
                  </a:gs>
                  <a:gs pos="100000">
                    <a:srgbClr val="00B0F0"/>
                  </a:gs>
                </a:gsLst>
                <a:lin ang="5400000" scaled="0"/>
              </a:gradFill>
            </p:spPr>
            <p:txBody>
              <a:bodyPr>
                <a:spAutoFit/>
              </a:bodyPr>
              <a:lstStyle/>
              <a:p>
                <a:pPr algn="ctr">
                  <a:defRPr/>
                </a:pPr>
                <a:r>
                  <a:rPr lang="en-US" dirty="0">
                    <a:latin typeface="+mj-lt"/>
                    <a:ea typeface="+mn-ea"/>
                  </a:rPr>
                  <a:t>Newtonian Fluid</a:t>
                </a:r>
              </a:p>
            </p:txBody>
          </p:sp>
          <p:sp>
            <p:nvSpPr>
              <p:cNvPr id="4119" name="Down Arrow 13">
                <a:extLst>
                  <a:ext uri="{FF2B5EF4-FFF2-40B4-BE49-F238E27FC236}">
                    <a16:creationId xmlns:a16="http://schemas.microsoft.com/office/drawing/2014/main" id="{65AB4A63-B61F-440D-90D3-993EA23D252B}"/>
                  </a:ext>
                </a:extLst>
              </p:cNvPr>
              <p:cNvSpPr>
                <a:spLocks noChangeArrowheads="1"/>
              </p:cNvSpPr>
              <p:nvPr/>
            </p:nvSpPr>
            <p:spPr bwMode="auto">
              <a:xfrm>
                <a:off x="1593380" y="2169510"/>
                <a:ext cx="484632" cy="565472"/>
              </a:xfrm>
              <a:prstGeom prst="downArrow">
                <a:avLst>
                  <a:gd name="adj1" fmla="val 50000"/>
                  <a:gd name="adj2" fmla="val 50000"/>
                </a:avLst>
              </a:prstGeom>
              <a:solidFill>
                <a:schemeClr val="accent1"/>
              </a:solidFill>
              <a:ln w="9525" algn="ctr">
                <a:solidFill>
                  <a:schemeClr val="tx1"/>
                </a:solidFill>
                <a:round/>
                <a:headEnd/>
                <a:tailEnd/>
              </a:ln>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fa-IR" altLang="fa-IR"/>
              </a:p>
            </p:txBody>
          </p:sp>
        </p:grpSp>
        <p:pic>
          <p:nvPicPr>
            <p:cNvPr id="4116" name="Picture 28" descr="Image_42887">
              <a:extLst>
                <a:ext uri="{FF2B5EF4-FFF2-40B4-BE49-F238E27FC236}">
                  <a16:creationId xmlns:a16="http://schemas.microsoft.com/office/drawing/2014/main" id="{26B3E12C-1188-4C98-906C-3EB978BA31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193" y="3284984"/>
              <a:ext cx="2025958" cy="201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oup 21">
            <a:extLst>
              <a:ext uri="{FF2B5EF4-FFF2-40B4-BE49-F238E27FC236}">
                <a16:creationId xmlns:a16="http://schemas.microsoft.com/office/drawing/2014/main" id="{555E12A8-53F6-41F4-8D8D-6B1FFDBF4C1E}"/>
              </a:ext>
            </a:extLst>
          </p:cNvPr>
          <p:cNvGrpSpPr>
            <a:grpSpLocks/>
          </p:cNvGrpSpPr>
          <p:nvPr/>
        </p:nvGrpSpPr>
        <p:grpSpPr bwMode="auto">
          <a:xfrm>
            <a:off x="6227763" y="1604963"/>
            <a:ext cx="2035175" cy="3852862"/>
            <a:chOff x="5949779" y="1440138"/>
            <a:chExt cx="2034549" cy="3851889"/>
          </a:xfrm>
        </p:grpSpPr>
        <p:grpSp>
          <p:nvGrpSpPr>
            <p:cNvPr id="4110" name="Group 17">
              <a:extLst>
                <a:ext uri="{FF2B5EF4-FFF2-40B4-BE49-F238E27FC236}">
                  <a16:creationId xmlns:a16="http://schemas.microsoft.com/office/drawing/2014/main" id="{7D2C880F-9331-4193-9879-64A3D8A61651}"/>
                </a:ext>
              </a:extLst>
            </p:cNvPr>
            <p:cNvGrpSpPr>
              <a:grpSpLocks/>
            </p:cNvGrpSpPr>
            <p:nvPr/>
          </p:nvGrpSpPr>
          <p:grpSpPr bwMode="auto">
            <a:xfrm>
              <a:off x="5967658" y="1440138"/>
              <a:ext cx="2016670" cy="1511640"/>
              <a:chOff x="2987824" y="1669978"/>
              <a:chExt cx="2016670" cy="1511640"/>
            </a:xfrm>
          </p:grpSpPr>
          <p:sp>
            <p:nvSpPr>
              <p:cNvPr id="8" name="TextBox 7">
                <a:extLst>
                  <a:ext uri="{FF2B5EF4-FFF2-40B4-BE49-F238E27FC236}">
                    <a16:creationId xmlns:a16="http://schemas.microsoft.com/office/drawing/2014/main" id="{98017550-44D2-47B5-8069-A95B372C6B85}"/>
                  </a:ext>
                </a:extLst>
              </p:cNvPr>
              <p:cNvSpPr txBox="1"/>
              <p:nvPr/>
            </p:nvSpPr>
            <p:spPr bwMode="auto">
              <a:xfrm>
                <a:off x="2987401" y="1669978"/>
                <a:ext cx="2017093" cy="369794"/>
              </a:xfrm>
              <a:prstGeom prst="rect">
                <a:avLst/>
              </a:prstGeom>
              <a:gradFill>
                <a:gsLst>
                  <a:gs pos="0">
                    <a:srgbClr val="00B050"/>
                  </a:gs>
                  <a:gs pos="100000">
                    <a:schemeClr val="accent1">
                      <a:tint val="44500"/>
                      <a:satMod val="160000"/>
                    </a:schemeClr>
                  </a:gs>
                  <a:gs pos="100000">
                    <a:srgbClr val="00B050"/>
                  </a:gs>
                </a:gsLst>
                <a:lin ang="5400000" scaled="0"/>
              </a:gradFill>
            </p:spPr>
            <p:txBody>
              <a:bodyPr>
                <a:spAutoFit/>
              </a:bodyPr>
              <a:lstStyle/>
              <a:p>
                <a:pPr algn="ctr">
                  <a:defRPr/>
                </a:pPr>
                <a:r>
                  <a:rPr lang="en-US" dirty="0" err="1">
                    <a:latin typeface="+mj-lt"/>
                    <a:ea typeface="+mn-ea"/>
                  </a:rPr>
                  <a:t>Hookean</a:t>
                </a:r>
                <a:r>
                  <a:rPr lang="en-US" dirty="0">
                    <a:latin typeface="+mj-lt"/>
                    <a:ea typeface="+mn-ea"/>
                  </a:rPr>
                  <a:t> Solid</a:t>
                </a:r>
              </a:p>
            </p:txBody>
          </p:sp>
          <p:sp>
            <p:nvSpPr>
              <p:cNvPr id="10" name="TextBox 9">
                <a:extLst>
                  <a:ext uri="{FF2B5EF4-FFF2-40B4-BE49-F238E27FC236}">
                    <a16:creationId xmlns:a16="http://schemas.microsoft.com/office/drawing/2014/main" id="{15F12A41-5EC0-4B80-A281-A656D9B89829}"/>
                  </a:ext>
                </a:extLst>
              </p:cNvPr>
              <p:cNvSpPr txBox="1"/>
              <p:nvPr/>
            </p:nvSpPr>
            <p:spPr bwMode="auto">
              <a:xfrm>
                <a:off x="2987401" y="2811102"/>
                <a:ext cx="2017093" cy="369795"/>
              </a:xfrm>
              <a:prstGeom prst="rect">
                <a:avLst/>
              </a:prstGeom>
              <a:gradFill>
                <a:gsLst>
                  <a:gs pos="0">
                    <a:srgbClr val="00B050"/>
                  </a:gs>
                  <a:gs pos="100000">
                    <a:schemeClr val="accent1">
                      <a:tint val="44500"/>
                      <a:satMod val="160000"/>
                    </a:schemeClr>
                  </a:gs>
                  <a:gs pos="100000">
                    <a:srgbClr val="00B050"/>
                  </a:gs>
                </a:gsLst>
                <a:lin ang="5400000" scaled="0"/>
              </a:gradFill>
            </p:spPr>
            <p:txBody>
              <a:bodyPr>
                <a:spAutoFit/>
              </a:bodyPr>
              <a:lstStyle/>
              <a:p>
                <a:pPr algn="ctr">
                  <a:defRPr/>
                </a:pPr>
                <a:r>
                  <a:rPr lang="en-US" dirty="0">
                    <a:latin typeface="+mj-lt"/>
                    <a:ea typeface="+mn-ea"/>
                  </a:rPr>
                  <a:t>Solid Mechanics</a:t>
                </a:r>
              </a:p>
            </p:txBody>
          </p:sp>
          <p:sp>
            <p:nvSpPr>
              <p:cNvPr id="17" name="Down Arrow 16">
                <a:extLst>
                  <a:ext uri="{FF2B5EF4-FFF2-40B4-BE49-F238E27FC236}">
                    <a16:creationId xmlns:a16="http://schemas.microsoft.com/office/drawing/2014/main" id="{D488515A-B89C-4A3B-A889-92CA882C0EC2}"/>
                  </a:ext>
                </a:extLst>
              </p:cNvPr>
              <p:cNvSpPr/>
              <p:nvPr/>
            </p:nvSpPr>
            <p:spPr bwMode="auto">
              <a:xfrm>
                <a:off x="3753928" y="2149282"/>
                <a:ext cx="484038" cy="566594"/>
              </a:xfrm>
              <a:prstGeom prst="downArrow">
                <a:avLst/>
              </a:prstGeom>
              <a:solidFill>
                <a:schemeClr val="tx2">
                  <a:lumMod val="75000"/>
                </a:schemeClr>
              </a:solidFill>
              <a:ln w="9525" cap="flat" cmpd="sng" algn="ctr">
                <a:solidFill>
                  <a:schemeClr val="tx1"/>
                </a:solidFill>
                <a:prstDash val="solid"/>
                <a:round/>
                <a:headEnd type="none" w="med" len="med"/>
                <a:tailEnd type="none" w="med" len="med"/>
              </a:ln>
              <a:effec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fa-IR" altLang="en-US"/>
              </a:p>
            </p:txBody>
          </p:sp>
        </p:grpSp>
        <p:pic>
          <p:nvPicPr>
            <p:cNvPr id="4111" name="Picture 3" descr="C:\Users\mnorouzi\Desktop\bend-test240.jpg">
              <a:extLst>
                <a:ext uri="{FF2B5EF4-FFF2-40B4-BE49-F238E27FC236}">
                  <a16:creationId xmlns:a16="http://schemas.microsoft.com/office/drawing/2014/main" id="{05935196-D669-4BA4-89B2-3ADB8D2DCF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9779" y="3284984"/>
              <a:ext cx="2007043" cy="2007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 name="Group 31">
            <a:extLst>
              <a:ext uri="{FF2B5EF4-FFF2-40B4-BE49-F238E27FC236}">
                <a16:creationId xmlns:a16="http://schemas.microsoft.com/office/drawing/2014/main" id="{C35780FA-5F6C-4FF1-918C-BE7220CA0AE2}"/>
              </a:ext>
            </a:extLst>
          </p:cNvPr>
          <p:cNvGrpSpPr>
            <a:grpSpLocks/>
          </p:cNvGrpSpPr>
          <p:nvPr/>
        </p:nvGrpSpPr>
        <p:grpSpPr bwMode="auto">
          <a:xfrm>
            <a:off x="3048000" y="1889125"/>
            <a:ext cx="2970213" cy="3260725"/>
            <a:chOff x="3047544" y="1889497"/>
            <a:chExt cx="2971436" cy="3260470"/>
          </a:xfrm>
        </p:grpSpPr>
        <p:grpSp>
          <p:nvGrpSpPr>
            <p:cNvPr id="4103" name="Group 30">
              <a:extLst>
                <a:ext uri="{FF2B5EF4-FFF2-40B4-BE49-F238E27FC236}">
                  <a16:creationId xmlns:a16="http://schemas.microsoft.com/office/drawing/2014/main" id="{0062848B-F6F1-4E2C-BBF8-CD7D78024500}"/>
                </a:ext>
              </a:extLst>
            </p:cNvPr>
            <p:cNvGrpSpPr>
              <a:grpSpLocks/>
            </p:cNvGrpSpPr>
            <p:nvPr/>
          </p:nvGrpSpPr>
          <p:grpSpPr bwMode="auto">
            <a:xfrm>
              <a:off x="3047544" y="1889497"/>
              <a:ext cx="2971436" cy="957642"/>
              <a:chOff x="3047544" y="2004749"/>
              <a:chExt cx="2971436" cy="957642"/>
            </a:xfrm>
          </p:grpSpPr>
          <p:pic>
            <p:nvPicPr>
              <p:cNvPr id="4105" name="Picture 4" descr="C:\Users\mnorouzi\Desktop\rheologo_large.jpg">
                <a:extLst>
                  <a:ext uri="{FF2B5EF4-FFF2-40B4-BE49-F238E27FC236}">
                    <a16:creationId xmlns:a16="http://schemas.microsoft.com/office/drawing/2014/main" id="{78A380B6-3694-48EF-9E60-72AF918864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2004749"/>
                <a:ext cx="2080534" cy="957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06" name="Straight Arrow Connector 27">
                <a:extLst>
                  <a:ext uri="{FF2B5EF4-FFF2-40B4-BE49-F238E27FC236}">
                    <a16:creationId xmlns:a16="http://schemas.microsoft.com/office/drawing/2014/main" id="{71F236BA-D556-47BC-A9BF-93590109F019}"/>
                  </a:ext>
                </a:extLst>
              </p:cNvPr>
              <p:cNvCxnSpPr>
                <a:cxnSpLocks noChangeShapeType="1"/>
              </p:cNvCxnSpPr>
              <p:nvPr/>
            </p:nvCxnSpPr>
            <p:spPr bwMode="auto">
              <a:xfrm>
                <a:off x="5577177" y="2339276"/>
                <a:ext cx="441803" cy="0"/>
              </a:xfrm>
              <a:prstGeom prst="straightConnector1">
                <a:avLst/>
              </a:prstGeom>
              <a:noFill/>
              <a:ln w="31750" algn="ctr">
                <a:solidFill>
                  <a:srgbClr val="00B050"/>
                </a:solidFill>
                <a:round/>
                <a:headEnd/>
                <a:tailEnd type="arrow" w="med" len="med"/>
              </a:ln>
              <a:extLst>
                <a:ext uri="{909E8E84-426E-40DD-AFC4-6F175D3DCCD1}">
                  <a14:hiddenFill xmlns:a14="http://schemas.microsoft.com/office/drawing/2010/main">
                    <a:noFill/>
                  </a14:hiddenFill>
                </a:ext>
              </a:extLst>
            </p:spPr>
          </p:cxnSp>
          <p:cxnSp>
            <p:nvCxnSpPr>
              <p:cNvPr id="4107" name="Straight Arrow Connector 32">
                <a:extLst>
                  <a:ext uri="{FF2B5EF4-FFF2-40B4-BE49-F238E27FC236}">
                    <a16:creationId xmlns:a16="http://schemas.microsoft.com/office/drawing/2014/main" id="{7AA833A9-099B-4313-8399-871082FEA03C}"/>
                  </a:ext>
                </a:extLst>
              </p:cNvPr>
              <p:cNvCxnSpPr>
                <a:cxnSpLocks noChangeShapeType="1"/>
              </p:cNvCxnSpPr>
              <p:nvPr/>
            </p:nvCxnSpPr>
            <p:spPr bwMode="auto">
              <a:xfrm>
                <a:off x="5572412" y="2646020"/>
                <a:ext cx="441803" cy="0"/>
              </a:xfrm>
              <a:prstGeom prst="straightConnector1">
                <a:avLst/>
              </a:prstGeom>
              <a:noFill/>
              <a:ln w="31750" algn="ctr">
                <a:solidFill>
                  <a:srgbClr val="00B050"/>
                </a:solidFill>
                <a:round/>
                <a:headEnd/>
                <a:tailEnd type="arrow" w="med" len="med"/>
              </a:ln>
              <a:extLst>
                <a:ext uri="{909E8E84-426E-40DD-AFC4-6F175D3DCCD1}">
                  <a14:hiddenFill xmlns:a14="http://schemas.microsoft.com/office/drawing/2010/main">
                    <a:noFill/>
                  </a14:hiddenFill>
                </a:ext>
              </a:extLst>
            </p:spPr>
          </p:cxnSp>
          <p:cxnSp>
            <p:nvCxnSpPr>
              <p:cNvPr id="4108" name="Straight Arrow Connector 33">
                <a:extLst>
                  <a:ext uri="{FF2B5EF4-FFF2-40B4-BE49-F238E27FC236}">
                    <a16:creationId xmlns:a16="http://schemas.microsoft.com/office/drawing/2014/main" id="{A1E860BB-3B3B-4620-A889-BE7F5DE4812D}"/>
                  </a:ext>
                </a:extLst>
              </p:cNvPr>
              <p:cNvCxnSpPr>
                <a:cxnSpLocks noChangeShapeType="1"/>
              </p:cNvCxnSpPr>
              <p:nvPr/>
            </p:nvCxnSpPr>
            <p:spPr bwMode="auto">
              <a:xfrm flipH="1">
                <a:off x="3047545" y="2339276"/>
                <a:ext cx="441801" cy="0"/>
              </a:xfrm>
              <a:prstGeom prst="straightConnector1">
                <a:avLst/>
              </a:prstGeom>
              <a:noFill/>
              <a:ln w="31750" algn="ctr">
                <a:solidFill>
                  <a:srgbClr val="0070C0"/>
                </a:solidFill>
                <a:round/>
                <a:headEnd/>
                <a:tailEnd type="arrow" w="med" len="med"/>
              </a:ln>
              <a:extLst>
                <a:ext uri="{909E8E84-426E-40DD-AFC4-6F175D3DCCD1}">
                  <a14:hiddenFill xmlns:a14="http://schemas.microsoft.com/office/drawing/2010/main">
                    <a:noFill/>
                  </a14:hiddenFill>
                </a:ext>
              </a:extLst>
            </p:spPr>
          </p:cxnSp>
          <p:cxnSp>
            <p:nvCxnSpPr>
              <p:cNvPr id="4109" name="Straight Arrow Connector 35">
                <a:extLst>
                  <a:ext uri="{FF2B5EF4-FFF2-40B4-BE49-F238E27FC236}">
                    <a16:creationId xmlns:a16="http://schemas.microsoft.com/office/drawing/2014/main" id="{56F607FF-FA11-461C-8B18-7B9EF4339958}"/>
                  </a:ext>
                </a:extLst>
              </p:cNvPr>
              <p:cNvCxnSpPr>
                <a:cxnSpLocks noChangeShapeType="1"/>
              </p:cNvCxnSpPr>
              <p:nvPr/>
            </p:nvCxnSpPr>
            <p:spPr bwMode="auto">
              <a:xfrm flipH="1">
                <a:off x="3047544" y="2646020"/>
                <a:ext cx="441801" cy="0"/>
              </a:xfrm>
              <a:prstGeom prst="straightConnector1">
                <a:avLst/>
              </a:prstGeom>
              <a:noFill/>
              <a:ln w="31750" algn="ctr">
                <a:solidFill>
                  <a:srgbClr val="0070C0"/>
                </a:solidFill>
                <a:round/>
                <a:headEnd/>
                <a:tailEnd type="arrow" w="med" len="med"/>
              </a:ln>
              <a:extLst>
                <a:ext uri="{909E8E84-426E-40DD-AFC4-6F175D3DCCD1}">
                  <a14:hiddenFill xmlns:a14="http://schemas.microsoft.com/office/drawing/2010/main">
                    <a:noFill/>
                  </a14:hiddenFill>
                </a:ext>
              </a:extLst>
            </p:spPr>
          </p:cxnSp>
        </p:grpSp>
        <p:pic>
          <p:nvPicPr>
            <p:cNvPr id="4104" name="Picture 5" descr="C:\Users\mnorouzi\Desktop\images.jpg">
              <a:extLst>
                <a:ext uri="{FF2B5EF4-FFF2-40B4-BE49-F238E27FC236}">
                  <a16:creationId xmlns:a16="http://schemas.microsoft.com/office/drawing/2014/main" id="{853878CA-0469-4A78-A8F9-3489A2D443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2278" y="3757435"/>
              <a:ext cx="2486664" cy="139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02" name="Slide Number Placeholder 2">
            <a:extLst>
              <a:ext uri="{FF2B5EF4-FFF2-40B4-BE49-F238E27FC236}">
                <a16:creationId xmlns:a16="http://schemas.microsoft.com/office/drawing/2014/main" id="{F739B8CE-EB9A-4196-A243-A48ED0B83CA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4450A21A-BCB3-462F-8D37-7D8E2DAF8288}" type="slidenum">
              <a:rPr kumimoji="0" lang="en-US" altLang="ko-KR">
                <a:latin typeface="Times New Roman" panose="02020603050405020304" pitchFamily="18" charset="0"/>
              </a:rPr>
              <a:pPr eaLnBrk="1" hangingPunct="1"/>
              <a:t>2</a:t>
            </a:fld>
            <a:endParaRPr kumimoji="0" lang="en-US" altLang="ko-KR">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4">
            <a:extLst>
              <a:ext uri="{FF2B5EF4-FFF2-40B4-BE49-F238E27FC236}">
                <a16:creationId xmlns:a16="http://schemas.microsoft.com/office/drawing/2014/main" id="{01F11332-F589-474C-AB33-BF420A7A6B19}"/>
              </a:ext>
            </a:extLst>
          </p:cNvPr>
          <p:cNvSpPr txBox="1">
            <a:spLocks noChangeArrowheads="1"/>
          </p:cNvSpPr>
          <p:nvPr/>
        </p:nvSpPr>
        <p:spPr bwMode="auto">
          <a:xfrm>
            <a:off x="900113" y="6092825"/>
            <a:ext cx="7343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spcBef>
                <a:spcPct val="20000"/>
              </a:spcBef>
              <a:buClr>
                <a:schemeClr val="accent1"/>
              </a:buClr>
              <a:buFont typeface="Wingdings" panose="05000000000000000000" pitchFamily="2" charset="2"/>
              <a:buNone/>
            </a:pPr>
            <a:r>
              <a:rPr lang="en-US" altLang="fa-IR" sz="1400">
                <a:latin typeface="Times New Roman" panose="02020603050405020304" pitchFamily="18" charset="0"/>
              </a:rPr>
              <a:t>Demonstration of zero shear and infinite shear viscosities for a shear-thinning polymer solution.</a:t>
            </a:r>
            <a:endParaRPr lang="en-US" altLang="zh-TW" sz="1400">
              <a:latin typeface="Times New Roman" panose="02020603050405020304" pitchFamily="18" charset="0"/>
              <a:ea typeface="PMingLiU" panose="02020500000000000000" pitchFamily="18" charset="-120"/>
            </a:endParaRPr>
          </a:p>
        </p:txBody>
      </p:sp>
      <p:grpSp>
        <p:nvGrpSpPr>
          <p:cNvPr id="18435" name="Group 7">
            <a:extLst>
              <a:ext uri="{FF2B5EF4-FFF2-40B4-BE49-F238E27FC236}">
                <a16:creationId xmlns:a16="http://schemas.microsoft.com/office/drawing/2014/main" id="{2AC5C1CA-D288-4969-BACC-CA015104EABB}"/>
              </a:ext>
            </a:extLst>
          </p:cNvPr>
          <p:cNvGrpSpPr>
            <a:grpSpLocks/>
          </p:cNvGrpSpPr>
          <p:nvPr/>
        </p:nvGrpSpPr>
        <p:grpSpPr bwMode="auto">
          <a:xfrm>
            <a:off x="1619250" y="2614613"/>
            <a:ext cx="5591175" cy="3478212"/>
            <a:chOff x="1369065" y="1473172"/>
            <a:chExt cx="6131432" cy="4104104"/>
          </a:xfrm>
        </p:grpSpPr>
        <p:pic>
          <p:nvPicPr>
            <p:cNvPr id="18440" name="Picture 2" descr="C:\Users\mnorouzi\Desktop\11.jpg">
              <a:extLst>
                <a:ext uri="{FF2B5EF4-FFF2-40B4-BE49-F238E27FC236}">
                  <a16:creationId xmlns:a16="http://schemas.microsoft.com/office/drawing/2014/main" id="{4D1064D5-BB00-46DC-A8D6-76DF067DDA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9065" y="1473172"/>
              <a:ext cx="6131432" cy="4104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8441" name="Object 4">
              <a:extLst>
                <a:ext uri="{FF2B5EF4-FFF2-40B4-BE49-F238E27FC236}">
                  <a16:creationId xmlns:a16="http://schemas.microsoft.com/office/drawing/2014/main" id="{EFD5BF49-2059-438E-B337-A3A8059A9F8F}"/>
                </a:ext>
              </a:extLst>
            </p:cNvPr>
            <p:cNvGraphicFramePr>
              <a:graphicFrameLocks noChangeAspect="1"/>
            </p:cNvGraphicFramePr>
            <p:nvPr/>
          </p:nvGraphicFramePr>
          <p:xfrm>
            <a:off x="3851920" y="1844824"/>
            <a:ext cx="242887" cy="309563"/>
          </p:xfrm>
          <a:graphic>
            <a:graphicData uri="http://schemas.openxmlformats.org/presentationml/2006/ole">
              <mc:AlternateContent xmlns:mc="http://schemas.openxmlformats.org/markup-compatibility/2006">
                <mc:Choice xmlns:v="urn:schemas-microsoft-com:vml" Requires="v">
                  <p:oleObj name="Equation" r:id="rId3" imgW="177646" imgH="228402" progId="Equation.DSMT4">
                    <p:embed/>
                  </p:oleObj>
                </mc:Choice>
                <mc:Fallback>
                  <p:oleObj name="Equation" r:id="rId3" imgW="177646" imgH="228402"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1844824"/>
                          <a:ext cx="242887"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442" name="Object 6">
              <a:extLst>
                <a:ext uri="{FF2B5EF4-FFF2-40B4-BE49-F238E27FC236}">
                  <a16:creationId xmlns:a16="http://schemas.microsoft.com/office/drawing/2014/main" id="{D0D3BCEC-8975-4DAC-AD62-7050D748AB9A}"/>
                </a:ext>
              </a:extLst>
            </p:cNvPr>
            <p:cNvGraphicFramePr>
              <a:graphicFrameLocks noChangeAspect="1"/>
            </p:cNvGraphicFramePr>
            <p:nvPr/>
          </p:nvGraphicFramePr>
          <p:xfrm>
            <a:off x="7034213" y="3500438"/>
            <a:ext cx="260350" cy="309562"/>
          </p:xfrm>
          <a:graphic>
            <a:graphicData uri="http://schemas.openxmlformats.org/presentationml/2006/ole">
              <mc:AlternateContent xmlns:mc="http://schemas.openxmlformats.org/markup-compatibility/2006">
                <mc:Choice xmlns:v="urn:schemas-microsoft-com:vml" Requires="v">
                  <p:oleObj name="Equation" r:id="rId5" imgW="190500" imgH="228600" progId="Equation.DSMT4">
                    <p:embed/>
                  </p:oleObj>
                </mc:Choice>
                <mc:Fallback>
                  <p:oleObj name="Equation" r:id="rId5" imgW="190500" imgH="22860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34213" y="3500438"/>
                          <a:ext cx="260350" cy="30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8436" name="Text Box 6">
            <a:extLst>
              <a:ext uri="{FF2B5EF4-FFF2-40B4-BE49-F238E27FC236}">
                <a16:creationId xmlns:a16="http://schemas.microsoft.com/office/drawing/2014/main" id="{71FB16DB-2180-428B-B0C4-F4A8676CAC50}"/>
              </a:ext>
            </a:extLst>
          </p:cNvPr>
          <p:cNvSpPr txBox="1">
            <a:spLocks noChangeArrowheads="1"/>
          </p:cNvSpPr>
          <p:nvPr/>
        </p:nvSpPr>
        <p:spPr bwMode="auto">
          <a:xfrm>
            <a:off x="909638" y="1174750"/>
            <a:ext cx="734536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just" eaLnBrk="1" hangingPunct="1">
              <a:spcBef>
                <a:spcPct val="50000"/>
              </a:spcBef>
            </a:pPr>
            <a:r>
              <a:rPr lang="en-US" altLang="fa-IR" sz="1600" dirty="0">
                <a:latin typeface="Times New Roman" panose="02020603050405020304" pitchFamily="18" charset="0"/>
                <a:cs typeface="Times New Roman" panose="02020603050405020304" pitchFamily="18" charset="0"/>
              </a:rPr>
              <a:t>Many of non-Newtonian fluids exhibit the pseudo-plastic behavior. This property is</a:t>
            </a:r>
            <a:br>
              <a:rPr lang="en-US" altLang="fa-IR" sz="1600" dirty="0">
                <a:latin typeface="Times New Roman" panose="02020603050405020304" pitchFamily="18" charset="0"/>
                <a:cs typeface="Times New Roman" panose="02020603050405020304" pitchFamily="18" charset="0"/>
              </a:rPr>
            </a:br>
            <a:r>
              <a:rPr lang="en-US" altLang="fa-IR" sz="1600" dirty="0">
                <a:latin typeface="Times New Roman" panose="02020603050405020304" pitchFamily="18" charset="0"/>
                <a:cs typeface="Times New Roman" panose="02020603050405020304" pitchFamily="18" charset="0"/>
              </a:rPr>
              <a:t>found in certain complex solutions, such as </a:t>
            </a:r>
            <a:r>
              <a:rPr lang="en-US" altLang="fa-IR" sz="1600" dirty="0">
                <a:solidFill>
                  <a:srgbClr val="0070C0"/>
                </a:solidFill>
                <a:latin typeface="Times New Roman" panose="02020603050405020304" pitchFamily="18" charset="0"/>
                <a:cs typeface="Times New Roman" panose="02020603050405020304" pitchFamily="18" charset="0"/>
              </a:rPr>
              <a:t>lava</a:t>
            </a:r>
            <a:r>
              <a:rPr lang="en-US" altLang="fa-IR" sz="1600" dirty="0">
                <a:latin typeface="Times New Roman" panose="02020603050405020304" pitchFamily="18" charset="0"/>
                <a:cs typeface="Times New Roman" panose="02020603050405020304" pitchFamily="18" charset="0"/>
              </a:rPr>
              <a:t>, </a:t>
            </a:r>
            <a:r>
              <a:rPr lang="en-US" altLang="fa-IR" sz="1600" dirty="0">
                <a:solidFill>
                  <a:srgbClr val="0070C0"/>
                </a:solidFill>
                <a:latin typeface="Times New Roman" panose="02020603050405020304" pitchFamily="18" charset="0"/>
                <a:cs typeface="Times New Roman" panose="02020603050405020304" pitchFamily="18" charset="0"/>
              </a:rPr>
              <a:t>ketchup</a:t>
            </a:r>
            <a:r>
              <a:rPr lang="en-US" altLang="fa-IR" sz="1600" dirty="0">
                <a:latin typeface="Times New Roman" panose="02020603050405020304" pitchFamily="18" charset="0"/>
                <a:cs typeface="Times New Roman" panose="02020603050405020304" pitchFamily="18" charset="0"/>
              </a:rPr>
              <a:t>, </a:t>
            </a:r>
            <a:r>
              <a:rPr lang="en-US" altLang="fa-IR" sz="1600" dirty="0">
                <a:solidFill>
                  <a:srgbClr val="0070C0"/>
                </a:solidFill>
                <a:latin typeface="Times New Roman" panose="02020603050405020304" pitchFamily="18" charset="0"/>
                <a:cs typeface="Times New Roman" panose="02020603050405020304" pitchFamily="18" charset="0"/>
              </a:rPr>
              <a:t>whipped cream</a:t>
            </a:r>
            <a:r>
              <a:rPr lang="en-US" altLang="fa-IR" sz="1600" dirty="0">
                <a:latin typeface="Times New Roman" panose="02020603050405020304" pitchFamily="18" charset="0"/>
                <a:cs typeface="Times New Roman" panose="02020603050405020304" pitchFamily="18" charset="0"/>
              </a:rPr>
              <a:t>, </a:t>
            </a:r>
            <a:r>
              <a:rPr lang="en-US" altLang="fa-IR" sz="1600" dirty="0">
                <a:solidFill>
                  <a:srgbClr val="0070C0"/>
                </a:solidFill>
                <a:latin typeface="Times New Roman" panose="02020603050405020304" pitchFamily="18" charset="0"/>
                <a:cs typeface="Times New Roman" panose="02020603050405020304" pitchFamily="18" charset="0"/>
              </a:rPr>
              <a:t>blood</a:t>
            </a:r>
            <a:r>
              <a:rPr lang="en-US" altLang="fa-IR" sz="1600" dirty="0">
                <a:latin typeface="Times New Roman" panose="02020603050405020304" pitchFamily="18" charset="0"/>
                <a:cs typeface="Times New Roman" panose="02020603050405020304" pitchFamily="18" charset="0"/>
              </a:rPr>
              <a:t>, </a:t>
            </a:r>
            <a:br>
              <a:rPr lang="en-US" altLang="fa-IR" sz="1600" dirty="0">
                <a:latin typeface="Times New Roman" panose="02020603050405020304" pitchFamily="18" charset="0"/>
                <a:cs typeface="Times New Roman" panose="02020603050405020304" pitchFamily="18" charset="0"/>
              </a:rPr>
            </a:br>
            <a:r>
              <a:rPr lang="en-US" altLang="fa-IR" sz="1600" dirty="0">
                <a:solidFill>
                  <a:srgbClr val="0070C0"/>
                </a:solidFill>
                <a:latin typeface="Times New Roman" panose="02020603050405020304" pitchFamily="18" charset="0"/>
                <a:cs typeface="Times New Roman" panose="02020603050405020304" pitchFamily="18" charset="0"/>
              </a:rPr>
              <a:t>paints</a:t>
            </a:r>
            <a:r>
              <a:rPr lang="en-US" altLang="fa-IR" sz="1600" dirty="0">
                <a:latin typeface="Times New Roman" panose="02020603050405020304" pitchFamily="18" charset="0"/>
                <a:cs typeface="Times New Roman" panose="02020603050405020304" pitchFamily="18" charset="0"/>
              </a:rPr>
              <a:t>, </a:t>
            </a:r>
            <a:r>
              <a:rPr lang="en-US" altLang="fa-IR" sz="1600" dirty="0">
                <a:solidFill>
                  <a:srgbClr val="0070C0"/>
                </a:solidFill>
                <a:latin typeface="Times New Roman" panose="02020603050405020304" pitchFamily="18" charset="0"/>
                <a:cs typeface="Times New Roman" panose="02020603050405020304" pitchFamily="18" charset="0"/>
              </a:rPr>
              <a:t>molasses</a:t>
            </a:r>
            <a:r>
              <a:rPr lang="en-US" altLang="fa-IR" sz="1600" dirty="0">
                <a:latin typeface="Times New Roman" panose="02020603050405020304" pitchFamily="18" charset="0"/>
                <a:cs typeface="Times New Roman" panose="02020603050405020304" pitchFamily="18" charset="0"/>
              </a:rPr>
              <a:t>, </a:t>
            </a:r>
            <a:r>
              <a:rPr lang="en-US" altLang="fa-IR" sz="1600" dirty="0">
                <a:solidFill>
                  <a:srgbClr val="0070C0"/>
                </a:solidFill>
                <a:latin typeface="Times New Roman" panose="02020603050405020304" pitchFamily="18" charset="0"/>
                <a:cs typeface="Times New Roman" panose="02020603050405020304" pitchFamily="18" charset="0"/>
              </a:rPr>
              <a:t>syrups</a:t>
            </a:r>
            <a:r>
              <a:rPr lang="en-US" altLang="fa-IR" sz="1600" dirty="0">
                <a:latin typeface="Times New Roman" panose="02020603050405020304" pitchFamily="18" charset="0"/>
                <a:cs typeface="Times New Roman" panose="02020603050405020304" pitchFamily="18" charset="0"/>
              </a:rPr>
              <a:t>, </a:t>
            </a:r>
            <a:r>
              <a:rPr lang="en-US" altLang="fa-IR" sz="1600" dirty="0">
                <a:solidFill>
                  <a:srgbClr val="0070C0"/>
                </a:solidFill>
                <a:latin typeface="Times New Roman" panose="02020603050405020304" pitchFamily="18" charset="0"/>
                <a:cs typeface="Times New Roman" panose="02020603050405020304" pitchFamily="18" charset="0"/>
              </a:rPr>
              <a:t>paper pulp in water</a:t>
            </a:r>
            <a:r>
              <a:rPr lang="en-US" altLang="fa-IR" sz="1600" dirty="0">
                <a:latin typeface="Times New Roman" panose="02020603050405020304" pitchFamily="18" charset="0"/>
                <a:cs typeface="Times New Roman" panose="02020603050405020304" pitchFamily="18" charset="0"/>
              </a:rPr>
              <a:t>, </a:t>
            </a:r>
            <a:r>
              <a:rPr lang="en-US" altLang="fa-IR" sz="1600" dirty="0">
                <a:solidFill>
                  <a:srgbClr val="0070C0"/>
                </a:solidFill>
                <a:latin typeface="Times New Roman" panose="02020603050405020304" pitchFamily="18" charset="0"/>
                <a:cs typeface="Times New Roman" panose="02020603050405020304" pitchFamily="18" charset="0"/>
              </a:rPr>
              <a:t>ice-cream, glue</a:t>
            </a:r>
            <a:r>
              <a:rPr lang="en-US" altLang="fa-IR" sz="1600" dirty="0">
                <a:latin typeface="Times New Roman" panose="02020603050405020304" pitchFamily="18" charset="0"/>
                <a:cs typeface="Times New Roman" panose="02020603050405020304" pitchFamily="18" charset="0"/>
              </a:rPr>
              <a:t>, some </a:t>
            </a:r>
            <a:r>
              <a:rPr lang="en-US" altLang="fa-IR" sz="1600" dirty="0">
                <a:solidFill>
                  <a:srgbClr val="0070C0"/>
                </a:solidFill>
                <a:latin typeface="Times New Roman" panose="02020603050405020304" pitchFamily="18" charset="0"/>
                <a:cs typeface="Times New Roman" panose="02020603050405020304" pitchFamily="18" charset="0"/>
              </a:rPr>
              <a:t>silicon oils</a:t>
            </a:r>
            <a:r>
              <a:rPr lang="en-US" altLang="fa-IR" sz="1600" dirty="0">
                <a:latin typeface="Times New Roman" panose="02020603050405020304" pitchFamily="18" charset="0"/>
                <a:cs typeface="Times New Roman" panose="02020603050405020304" pitchFamily="18" charset="0"/>
              </a:rPr>
              <a:t>, some</a:t>
            </a:r>
            <a:br>
              <a:rPr lang="en-US" altLang="fa-IR" sz="1600" dirty="0">
                <a:latin typeface="Times New Roman" panose="02020603050405020304" pitchFamily="18" charset="0"/>
                <a:cs typeface="Times New Roman" panose="02020603050405020304" pitchFamily="18" charset="0"/>
              </a:rPr>
            </a:br>
            <a:r>
              <a:rPr lang="en-US" altLang="fa-IR" sz="1600" dirty="0">
                <a:solidFill>
                  <a:srgbClr val="0070C0"/>
                </a:solidFill>
                <a:latin typeface="Times New Roman" panose="02020603050405020304" pitchFamily="18" charset="0"/>
                <a:cs typeface="Times New Roman" panose="02020603050405020304" pitchFamily="18" charset="0"/>
              </a:rPr>
              <a:t>silicon coatings</a:t>
            </a:r>
            <a:r>
              <a:rPr lang="en-US" altLang="fa-IR" sz="1600" dirty="0">
                <a:latin typeface="Times New Roman" panose="02020603050405020304" pitchFamily="18" charset="0"/>
                <a:cs typeface="Times New Roman" panose="02020603050405020304" pitchFamily="18" charset="0"/>
              </a:rPr>
              <a:t>, </a:t>
            </a:r>
            <a:r>
              <a:rPr lang="en-US" altLang="fa-IR" sz="1600" dirty="0">
                <a:solidFill>
                  <a:srgbClr val="0070C0"/>
                </a:solidFill>
                <a:latin typeface="Times New Roman" panose="02020603050405020304" pitchFamily="18" charset="0"/>
                <a:cs typeface="Times New Roman" panose="02020603050405020304" pitchFamily="18" charset="0"/>
              </a:rPr>
              <a:t>printing inks</a:t>
            </a:r>
            <a:r>
              <a:rPr lang="en-US" altLang="fa-IR" sz="1600" dirty="0">
                <a:latin typeface="Times New Roman" panose="02020603050405020304" pitchFamily="18" charset="0"/>
                <a:cs typeface="Times New Roman" panose="02020603050405020304" pitchFamily="18" charset="0"/>
              </a:rPr>
              <a:t>, and </a:t>
            </a:r>
            <a:r>
              <a:rPr lang="en-US" altLang="fa-IR" sz="1600" dirty="0">
                <a:solidFill>
                  <a:srgbClr val="0070C0"/>
                </a:solidFill>
                <a:latin typeface="Times New Roman" panose="02020603050405020304" pitchFamily="18" charset="0"/>
                <a:cs typeface="Times New Roman" panose="02020603050405020304" pitchFamily="18" charset="0"/>
              </a:rPr>
              <a:t>disperse systems</a:t>
            </a:r>
            <a:r>
              <a:rPr lang="en-US" altLang="fa-IR" sz="1600" dirty="0">
                <a:latin typeface="Times New Roman" panose="02020603050405020304" pitchFamily="18" charset="0"/>
                <a:cs typeface="Times New Roman" panose="02020603050405020304" pitchFamily="18" charset="0"/>
              </a:rPr>
              <a:t>. It is also a common property of</a:t>
            </a:r>
            <a:br>
              <a:rPr lang="en-US" altLang="fa-IR" sz="1600" dirty="0">
                <a:latin typeface="Times New Roman" panose="02020603050405020304" pitchFamily="18" charset="0"/>
                <a:cs typeface="Times New Roman" panose="02020603050405020304" pitchFamily="18" charset="0"/>
              </a:rPr>
            </a:br>
            <a:r>
              <a:rPr lang="en-US" altLang="fa-IR" sz="1600" dirty="0">
                <a:solidFill>
                  <a:srgbClr val="0070C0"/>
                </a:solidFill>
                <a:latin typeface="Times New Roman" panose="02020603050405020304" pitchFamily="18" charset="0"/>
                <a:cs typeface="Times New Roman" panose="02020603050405020304" pitchFamily="18" charset="0"/>
              </a:rPr>
              <a:t>polymeric solutions </a:t>
            </a:r>
            <a:r>
              <a:rPr lang="en-US" altLang="fa-IR" sz="1600" dirty="0">
                <a:latin typeface="Times New Roman" panose="02020603050405020304" pitchFamily="18" charset="0"/>
                <a:cs typeface="Times New Roman" panose="02020603050405020304" pitchFamily="18" charset="0"/>
              </a:rPr>
              <a:t>and </a:t>
            </a:r>
            <a:r>
              <a:rPr lang="en-US" altLang="fa-IR" sz="1600" dirty="0">
                <a:solidFill>
                  <a:srgbClr val="0070C0"/>
                </a:solidFill>
                <a:latin typeface="Times New Roman" panose="02020603050405020304" pitchFamily="18" charset="0"/>
                <a:cs typeface="Times New Roman" panose="02020603050405020304" pitchFamily="18" charset="0"/>
              </a:rPr>
              <a:t>molten polymers</a:t>
            </a:r>
            <a:r>
              <a:rPr lang="en-US" altLang="fa-IR" sz="1600" dirty="0">
                <a:latin typeface="Times New Roman" panose="02020603050405020304" pitchFamily="18" charset="0"/>
                <a:cs typeface="Times New Roman" panose="02020603050405020304" pitchFamily="18" charset="0"/>
              </a:rPr>
              <a:t>. </a:t>
            </a:r>
          </a:p>
        </p:txBody>
      </p:sp>
      <p:sp>
        <p:nvSpPr>
          <p:cNvPr id="18437" name="Rectangle 2">
            <a:extLst>
              <a:ext uri="{FF2B5EF4-FFF2-40B4-BE49-F238E27FC236}">
                <a16:creationId xmlns:a16="http://schemas.microsoft.com/office/drawing/2014/main" id="{A9C165AE-1662-41F7-88E2-A6964B0831DB}"/>
              </a:ext>
            </a:extLst>
          </p:cNvPr>
          <p:cNvSpPr>
            <a:spLocks noGrp="1" noChangeArrowheads="1"/>
          </p:cNvSpPr>
          <p:nvPr>
            <p:ph type="title"/>
          </p:nvPr>
        </p:nvSpPr>
        <p:spPr/>
        <p:txBody>
          <a:bodyPr/>
          <a:lstStyle/>
          <a:p>
            <a:pPr eaLnBrk="1" hangingPunct="1"/>
            <a:r>
              <a:rPr lang="en-US" altLang="fa-IR" sz="2400"/>
              <a:t>Shear-Thinning Fluids: Apparent Viscosity</a:t>
            </a:r>
          </a:p>
        </p:txBody>
      </p:sp>
      <p:sp>
        <p:nvSpPr>
          <p:cNvPr id="18438" name="Rectangle 8">
            <a:extLst>
              <a:ext uri="{FF2B5EF4-FFF2-40B4-BE49-F238E27FC236}">
                <a16:creationId xmlns:a16="http://schemas.microsoft.com/office/drawing/2014/main" id="{982408B0-E8E9-4B76-87E3-78561987EC3E}"/>
              </a:ext>
            </a:extLst>
          </p:cNvPr>
          <p:cNvSpPr>
            <a:spLocks noChangeArrowheads="1"/>
          </p:cNvSpPr>
          <p:nvPr/>
        </p:nvSpPr>
        <p:spPr bwMode="auto">
          <a:xfrm>
            <a:off x="2771775" y="1773238"/>
            <a:ext cx="4895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fa-IR">
                <a:solidFill>
                  <a:srgbClr val="0070C0"/>
                </a:solidFill>
                <a:latin typeface="Times New Roman" panose="02020603050405020304" pitchFamily="18" charset="0"/>
                <a:cs typeface="Times New Roman" panose="02020603050405020304" pitchFamily="18" charset="0"/>
              </a:rPr>
              <a:t> </a:t>
            </a:r>
            <a:endParaRPr lang="fa-IR" altLang="fa-IR">
              <a:solidFill>
                <a:srgbClr val="0070C0"/>
              </a:solidFill>
              <a:latin typeface="Times New Roman" panose="02020603050405020304" pitchFamily="18" charset="0"/>
              <a:cs typeface="Times New Roman" panose="02020603050405020304" pitchFamily="18" charset="0"/>
            </a:endParaRPr>
          </a:p>
        </p:txBody>
      </p:sp>
      <p:sp>
        <p:nvSpPr>
          <p:cNvPr id="18439" name="Slide Number Placeholder 2">
            <a:extLst>
              <a:ext uri="{FF2B5EF4-FFF2-40B4-BE49-F238E27FC236}">
                <a16:creationId xmlns:a16="http://schemas.microsoft.com/office/drawing/2014/main" id="{BCF89DC8-5465-4946-BBF7-F1FA38EB2BE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A5288BCA-F96A-4A4B-870C-819DA05AACA2}" type="slidenum">
              <a:rPr kumimoji="0" lang="en-US" altLang="ko-KR">
                <a:latin typeface="Times New Roman" panose="02020603050405020304" pitchFamily="18" charset="0"/>
              </a:rPr>
              <a:pPr eaLnBrk="1" hangingPunct="1"/>
              <a:t>20</a:t>
            </a:fld>
            <a:endParaRPr kumimoji="0" lang="en-US" altLang="ko-KR">
              <a:latin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76B0BCDB-9892-45FE-9BF4-2ECF157D2E7A}"/>
              </a:ext>
            </a:extLst>
          </p:cNvPr>
          <p:cNvSpPr>
            <a:spLocks noGrp="1" noChangeArrowheads="1"/>
          </p:cNvSpPr>
          <p:nvPr>
            <p:ph type="title"/>
          </p:nvPr>
        </p:nvSpPr>
        <p:spPr/>
        <p:txBody>
          <a:bodyPr/>
          <a:lstStyle/>
          <a:p>
            <a:pPr eaLnBrk="1" hangingPunct="1"/>
            <a:r>
              <a:rPr lang="en-US" altLang="fa-IR" sz="2400"/>
              <a:t>Temperature Effect</a:t>
            </a:r>
          </a:p>
        </p:txBody>
      </p:sp>
      <p:pic>
        <p:nvPicPr>
          <p:cNvPr id="19459" name="Picture 4" descr="1a">
            <a:extLst>
              <a:ext uri="{FF2B5EF4-FFF2-40B4-BE49-F238E27FC236}">
                <a16:creationId xmlns:a16="http://schemas.microsoft.com/office/drawing/2014/main" id="{5E2DA3BC-17F0-4662-9AFF-79121B3D827A}"/>
              </a:ext>
            </a:extLst>
          </p:cNvPr>
          <p:cNvPicPr>
            <a:picLocks noChangeAspect="1" noChangeArrowheads="1"/>
          </p:cNvPicPr>
          <p:nvPr/>
        </p:nvPicPr>
        <p:blipFill>
          <a:blip r:embed="rId2">
            <a:lum bright="-20000" contrast="40000"/>
            <a:extLst>
              <a:ext uri="{28A0092B-C50C-407E-A947-70E740481C1C}">
                <a14:useLocalDpi xmlns:a14="http://schemas.microsoft.com/office/drawing/2010/main" val="0"/>
              </a:ext>
            </a:extLst>
          </a:blip>
          <a:srcRect/>
          <a:stretch>
            <a:fillRect/>
          </a:stretch>
        </p:blipFill>
        <p:spPr bwMode="auto">
          <a:xfrm>
            <a:off x="1350963" y="1989138"/>
            <a:ext cx="6326187" cy="37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 Box 5">
            <a:extLst>
              <a:ext uri="{FF2B5EF4-FFF2-40B4-BE49-F238E27FC236}">
                <a16:creationId xmlns:a16="http://schemas.microsoft.com/office/drawing/2014/main" id="{ADBFABD9-E678-48FB-AA39-FBB40E0E2D29}"/>
              </a:ext>
            </a:extLst>
          </p:cNvPr>
          <p:cNvSpPr txBox="1">
            <a:spLocks noChangeArrowheads="1"/>
          </p:cNvSpPr>
          <p:nvPr/>
        </p:nvSpPr>
        <p:spPr bwMode="auto">
          <a:xfrm>
            <a:off x="801688" y="5884863"/>
            <a:ext cx="76327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latinLnBrk="0" hangingPunct="1"/>
            <a:r>
              <a:rPr lang="en-US" altLang="zh-TW" sz="1600">
                <a:latin typeface="Times New Roman" panose="02020603050405020304" pitchFamily="18" charset="0"/>
                <a:ea typeface="PMingLiU" panose="02020500000000000000" pitchFamily="18" charset="-120"/>
              </a:rPr>
              <a:t>Viscosity of a low density polyethylene melt versus the shear rate.</a:t>
            </a:r>
          </a:p>
        </p:txBody>
      </p:sp>
      <p:sp>
        <p:nvSpPr>
          <p:cNvPr id="19461" name="Text Box 6">
            <a:extLst>
              <a:ext uri="{FF2B5EF4-FFF2-40B4-BE49-F238E27FC236}">
                <a16:creationId xmlns:a16="http://schemas.microsoft.com/office/drawing/2014/main" id="{DAC4EC26-0B02-42F6-826A-0135BCEFB78B}"/>
              </a:ext>
            </a:extLst>
          </p:cNvPr>
          <p:cNvSpPr txBox="1">
            <a:spLocks noChangeArrowheads="1"/>
          </p:cNvSpPr>
          <p:nvPr/>
        </p:nvSpPr>
        <p:spPr bwMode="auto">
          <a:xfrm>
            <a:off x="1187450" y="1422400"/>
            <a:ext cx="68627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just" eaLnBrk="1" hangingPunct="1">
              <a:spcBef>
                <a:spcPct val="50000"/>
              </a:spcBef>
            </a:pPr>
            <a:r>
              <a:rPr lang="en-US" altLang="fa-IR" sz="1600">
                <a:latin typeface="Times New Roman" panose="02020603050405020304" pitchFamily="18" charset="0"/>
                <a:cs typeface="Times New Roman" panose="02020603050405020304" pitchFamily="18" charset="0"/>
              </a:rPr>
              <a:t>The viscosity of shear-thinning liquids has a strong dependency on </a:t>
            </a:r>
            <a:r>
              <a:rPr lang="en-US" altLang="fa-IR" sz="1600">
                <a:solidFill>
                  <a:srgbClr val="FF0000"/>
                </a:solidFill>
                <a:latin typeface="Times New Roman" panose="02020603050405020304" pitchFamily="18" charset="0"/>
                <a:cs typeface="Times New Roman" panose="02020603050405020304" pitchFamily="18" charset="0"/>
              </a:rPr>
              <a:t>temperature</a:t>
            </a:r>
            <a:r>
              <a:rPr lang="en-US" altLang="fa-IR" sz="1600">
                <a:latin typeface="Times New Roman" panose="02020603050405020304" pitchFamily="18" charset="0"/>
                <a:cs typeface="Times New Roman" panose="02020603050405020304" pitchFamily="18" charset="0"/>
              </a:rPr>
              <a:t>. </a:t>
            </a:r>
          </a:p>
        </p:txBody>
      </p:sp>
      <p:sp>
        <p:nvSpPr>
          <p:cNvPr id="19462" name="Slide Number Placeholder 2">
            <a:extLst>
              <a:ext uri="{FF2B5EF4-FFF2-40B4-BE49-F238E27FC236}">
                <a16:creationId xmlns:a16="http://schemas.microsoft.com/office/drawing/2014/main" id="{54C4C37D-C138-43A0-A942-A08F128443E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6169498B-AACC-4C93-8B92-E5EEB9C32FEB}" type="slidenum">
              <a:rPr kumimoji="0" lang="en-US" altLang="ko-KR">
                <a:latin typeface="Times New Roman" panose="02020603050405020304" pitchFamily="18" charset="0"/>
              </a:rPr>
              <a:pPr eaLnBrk="1" hangingPunct="1"/>
              <a:t>21</a:t>
            </a:fld>
            <a:endParaRPr kumimoji="0" lang="en-US" altLang="ko-KR">
              <a:latin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06338C48-6021-4232-88E3-454807687C64}"/>
              </a:ext>
            </a:extLst>
          </p:cNvPr>
          <p:cNvSpPr>
            <a:spLocks noGrp="1" noChangeArrowheads="1"/>
          </p:cNvSpPr>
          <p:nvPr>
            <p:ph type="title"/>
          </p:nvPr>
        </p:nvSpPr>
        <p:spPr/>
        <p:txBody>
          <a:bodyPr/>
          <a:lstStyle/>
          <a:p>
            <a:pPr eaLnBrk="1" hangingPunct="1"/>
            <a:r>
              <a:rPr lang="en-US" altLang="fa-IR" sz="2400"/>
              <a:t>Shear-Thinning Fluids – Sample of Effect</a:t>
            </a:r>
          </a:p>
        </p:txBody>
      </p:sp>
      <p:pic>
        <p:nvPicPr>
          <p:cNvPr id="20483" name="Picture 3" descr="Picture3">
            <a:extLst>
              <a:ext uri="{FF2B5EF4-FFF2-40B4-BE49-F238E27FC236}">
                <a16:creationId xmlns:a16="http://schemas.microsoft.com/office/drawing/2014/main" id="{0F82E240-68AD-466D-ADAB-546F5AE2AD48}"/>
              </a:ext>
            </a:extLst>
          </p:cNvPr>
          <p:cNvPicPr>
            <a:picLocks noChangeAspect="1" noChangeArrowheads="1"/>
          </p:cNvPicPr>
          <p:nvPr/>
        </p:nvPicPr>
        <p:blipFill>
          <a:blip r:embed="rId2">
            <a:lum bright="-20000" contrast="40000"/>
            <a:extLst>
              <a:ext uri="{28A0092B-C50C-407E-A947-70E740481C1C}">
                <a14:useLocalDpi xmlns:a14="http://schemas.microsoft.com/office/drawing/2010/main" val="0"/>
              </a:ext>
            </a:extLst>
          </a:blip>
          <a:srcRect/>
          <a:stretch>
            <a:fillRect/>
          </a:stretch>
        </p:blipFill>
        <p:spPr bwMode="auto">
          <a:xfrm>
            <a:off x="1476375" y="1700213"/>
            <a:ext cx="6119813" cy="284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 Box 4">
            <a:extLst>
              <a:ext uri="{FF2B5EF4-FFF2-40B4-BE49-F238E27FC236}">
                <a16:creationId xmlns:a16="http://schemas.microsoft.com/office/drawing/2014/main" id="{9A7227BC-B1B5-4E31-9623-FF320A28230E}"/>
              </a:ext>
            </a:extLst>
          </p:cNvPr>
          <p:cNvSpPr txBox="1">
            <a:spLocks noChangeArrowheads="1"/>
          </p:cNvSpPr>
          <p:nvPr/>
        </p:nvSpPr>
        <p:spPr bwMode="auto">
          <a:xfrm>
            <a:off x="684213" y="4797425"/>
            <a:ext cx="76327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latinLnBrk="0" hangingPunct="1"/>
            <a:r>
              <a:rPr lang="en-US" altLang="zh-TW" sz="1600">
                <a:latin typeface="Times New Roman" panose="02020603050405020304" pitchFamily="18" charset="0"/>
                <a:ea typeface="PMingLiU" panose="02020500000000000000" pitchFamily="18" charset="-120"/>
              </a:rPr>
              <a:t>Tube flow and “shear thinning”. In each part, the Newtonin behavior is shown on the left (N); the behavior of a polymer on the right (P). (a) A tiny sphere falls at the same rate through each; (b) the polymer flows out faster than the Newtonian fluid.</a:t>
            </a:r>
          </a:p>
          <a:p>
            <a:pPr algn="ctr" eaLnBrk="1" latinLnBrk="0" hangingPunct="1"/>
            <a:r>
              <a:rPr lang="en-US" altLang="zh-TW" sz="1600">
                <a:latin typeface="Times New Roman" panose="02020603050405020304" pitchFamily="18" charset="0"/>
                <a:ea typeface="PMingLiU" panose="02020500000000000000" pitchFamily="18" charset="-120"/>
              </a:rPr>
              <a:t>[Reproduced from R. B. Bird, R. C. Armstrong and O. Hassager, </a:t>
            </a:r>
            <a:r>
              <a:rPr lang="en-US" altLang="zh-TW" sz="1600" i="1">
                <a:latin typeface="Times New Roman" panose="02020603050405020304" pitchFamily="18" charset="0"/>
                <a:ea typeface="PMingLiU" panose="02020500000000000000" pitchFamily="18" charset="-120"/>
              </a:rPr>
              <a:t>Dynamics of Polymeric Liquids. Vol I: Fluid Mechanics</a:t>
            </a:r>
            <a:r>
              <a:rPr lang="en-US" altLang="zh-TW" sz="1600">
                <a:latin typeface="Times New Roman" panose="02020603050405020304" pitchFamily="18" charset="0"/>
                <a:ea typeface="PMingLiU" panose="02020500000000000000" pitchFamily="18" charset="-120"/>
              </a:rPr>
              <a:t>, 2</a:t>
            </a:r>
            <a:r>
              <a:rPr lang="en-US" altLang="zh-TW" sz="1600" baseline="30000">
                <a:latin typeface="Times New Roman" panose="02020603050405020304" pitchFamily="18" charset="0"/>
                <a:ea typeface="PMingLiU" panose="02020500000000000000" pitchFamily="18" charset="-120"/>
              </a:rPr>
              <a:t>nd</a:t>
            </a:r>
            <a:r>
              <a:rPr lang="en-US" altLang="zh-TW" sz="1600">
                <a:latin typeface="Times New Roman" panose="02020603050405020304" pitchFamily="18" charset="0"/>
                <a:ea typeface="PMingLiU" panose="02020500000000000000" pitchFamily="18" charset="-120"/>
              </a:rPr>
              <a:t> edition, Wiley-Interscience (1987), p. 61.]</a:t>
            </a:r>
          </a:p>
        </p:txBody>
      </p:sp>
      <p:sp>
        <p:nvSpPr>
          <p:cNvPr id="20485" name="Slide Number Placeholder 2">
            <a:extLst>
              <a:ext uri="{FF2B5EF4-FFF2-40B4-BE49-F238E27FC236}">
                <a16:creationId xmlns:a16="http://schemas.microsoft.com/office/drawing/2014/main" id="{6A8F0ACE-F7D2-4FD8-8655-9790260C158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89671273-1E3C-4206-8C4C-69B1A8665A9C}" type="slidenum">
              <a:rPr kumimoji="0" lang="en-US" altLang="ko-KR">
                <a:latin typeface="Times New Roman" panose="02020603050405020304" pitchFamily="18" charset="0"/>
              </a:rPr>
              <a:pPr eaLnBrk="1" hangingPunct="1"/>
              <a:t>22</a:t>
            </a:fld>
            <a:endParaRPr kumimoji="0" lang="en-US" altLang="ko-KR">
              <a:latin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9160DB8-16D4-4F55-AC7C-30C45068E231}"/>
              </a:ext>
            </a:extLst>
          </p:cNvPr>
          <p:cNvSpPr>
            <a:spLocks noGrp="1"/>
          </p:cNvSpPr>
          <p:nvPr>
            <p:ph type="sldNum" sz="quarter" idx="12"/>
          </p:nvPr>
        </p:nvSpPr>
        <p:spPr/>
        <p:txBody>
          <a:bodyPr/>
          <a:lstStyle/>
          <a:p>
            <a:fld id="{7C5A02FE-30DD-4D2E-992A-1C48ECB61F41}" type="slidenum">
              <a:rPr lang="en-US" altLang="ko-KR" smtClean="0"/>
              <a:pPr/>
              <a:t>23</a:t>
            </a:fld>
            <a:endParaRPr lang="en-US" altLang="ko-KR"/>
          </a:p>
        </p:txBody>
      </p:sp>
      <p:pic>
        <p:nvPicPr>
          <p:cNvPr id="5" name="Picture 4">
            <a:extLst>
              <a:ext uri="{FF2B5EF4-FFF2-40B4-BE49-F238E27FC236}">
                <a16:creationId xmlns:a16="http://schemas.microsoft.com/office/drawing/2014/main" id="{F71926D8-A985-4891-AB8A-F0C7DFB5151D}"/>
              </a:ext>
            </a:extLst>
          </p:cNvPr>
          <p:cNvPicPr>
            <a:picLocks noChangeAspect="1"/>
          </p:cNvPicPr>
          <p:nvPr/>
        </p:nvPicPr>
        <p:blipFill>
          <a:blip r:embed="rId2"/>
          <a:stretch>
            <a:fillRect/>
          </a:stretch>
        </p:blipFill>
        <p:spPr>
          <a:xfrm>
            <a:off x="1454977" y="3507602"/>
            <a:ext cx="6357383" cy="2986450"/>
          </a:xfrm>
          <a:prstGeom prst="rect">
            <a:avLst/>
          </a:prstGeom>
        </p:spPr>
      </p:pic>
      <p:grpSp>
        <p:nvGrpSpPr>
          <p:cNvPr id="7" name="Group 6">
            <a:extLst>
              <a:ext uri="{FF2B5EF4-FFF2-40B4-BE49-F238E27FC236}">
                <a16:creationId xmlns:a16="http://schemas.microsoft.com/office/drawing/2014/main" id="{BDEE74AA-850B-44F1-AA72-3F56142DBF1A}"/>
              </a:ext>
            </a:extLst>
          </p:cNvPr>
          <p:cNvGrpSpPr>
            <a:grpSpLocks/>
          </p:cNvGrpSpPr>
          <p:nvPr/>
        </p:nvGrpSpPr>
        <p:grpSpPr bwMode="auto">
          <a:xfrm>
            <a:off x="978041" y="1340768"/>
            <a:ext cx="7020387" cy="2396367"/>
            <a:chOff x="694050" y="1764932"/>
            <a:chExt cx="7205142" cy="2539156"/>
          </a:xfrm>
        </p:grpSpPr>
        <p:grpSp>
          <p:nvGrpSpPr>
            <p:cNvPr id="9" name="Group 9">
              <a:extLst>
                <a:ext uri="{FF2B5EF4-FFF2-40B4-BE49-F238E27FC236}">
                  <a16:creationId xmlns:a16="http://schemas.microsoft.com/office/drawing/2014/main" id="{AC6F02BE-B0E5-4E43-B052-A58AB2A51CBE}"/>
                </a:ext>
              </a:extLst>
            </p:cNvPr>
            <p:cNvGrpSpPr>
              <a:grpSpLocks/>
            </p:cNvGrpSpPr>
            <p:nvPr/>
          </p:nvGrpSpPr>
          <p:grpSpPr bwMode="auto">
            <a:xfrm>
              <a:off x="4322678" y="1764932"/>
              <a:ext cx="3576514" cy="2539156"/>
              <a:chOff x="2491" y="1265"/>
              <a:chExt cx="2998" cy="2469"/>
            </a:xfrm>
          </p:grpSpPr>
          <p:pic>
            <p:nvPicPr>
              <p:cNvPr id="11" name="Picture 4" descr="B4-2">
                <a:extLst>
                  <a:ext uri="{FF2B5EF4-FFF2-40B4-BE49-F238E27FC236}">
                    <a16:creationId xmlns:a16="http://schemas.microsoft.com/office/drawing/2014/main" id="{1C6C9EB7-A951-4CE7-9EB3-C1E6A91395E2}"/>
                  </a:ext>
                </a:extLst>
              </p:cNvPr>
              <p:cNvPicPr>
                <a:picLocks noChangeAspect="1" noChangeArrowheads="1"/>
              </p:cNvPicPr>
              <p:nvPr/>
            </p:nvPicPr>
            <p:blipFill>
              <a:blip r:embed="rId3">
                <a:lum bright="-20000" contrast="40000"/>
                <a:extLst>
                  <a:ext uri="{28A0092B-C50C-407E-A947-70E740481C1C}">
                    <a14:useLocalDpi xmlns:a14="http://schemas.microsoft.com/office/drawing/2010/main" val="0"/>
                  </a:ext>
                </a:extLst>
              </a:blip>
              <a:srcRect/>
              <a:stretch>
                <a:fillRect/>
              </a:stretch>
            </p:blipFill>
            <p:spPr bwMode="auto">
              <a:xfrm>
                <a:off x="2517" y="1597"/>
                <a:ext cx="2972" cy="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5">
                <a:extLst>
                  <a:ext uri="{FF2B5EF4-FFF2-40B4-BE49-F238E27FC236}">
                    <a16:creationId xmlns:a16="http://schemas.microsoft.com/office/drawing/2014/main" id="{F4D8C184-D045-4E88-981E-C5A766CBF4E8}"/>
                  </a:ext>
                </a:extLst>
              </p:cNvPr>
              <p:cNvSpPr txBox="1">
                <a:spLocks noChangeArrowheads="1"/>
              </p:cNvSpPr>
              <p:nvPr/>
            </p:nvSpPr>
            <p:spPr bwMode="auto">
              <a:xfrm>
                <a:off x="2491" y="1265"/>
                <a:ext cx="1001" cy="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spcBef>
                    <a:spcPct val="50000"/>
                  </a:spcBef>
                </a:pPr>
                <a:r>
                  <a:rPr lang="en-US" altLang="fa-IR" sz="2000" b="1">
                    <a:solidFill>
                      <a:srgbClr val="0033CC"/>
                    </a:solidFill>
                    <a:latin typeface="Times New Roman" panose="02020603050405020304" pitchFamily="18" charset="0"/>
                    <a:cs typeface="Times New Roman" panose="02020603050405020304" pitchFamily="18" charset="0"/>
                  </a:rPr>
                  <a:t>Rest</a:t>
                </a:r>
              </a:p>
            </p:txBody>
          </p:sp>
          <p:sp>
            <p:nvSpPr>
              <p:cNvPr id="13" name="Text Box 6">
                <a:extLst>
                  <a:ext uri="{FF2B5EF4-FFF2-40B4-BE49-F238E27FC236}">
                    <a16:creationId xmlns:a16="http://schemas.microsoft.com/office/drawing/2014/main" id="{1877720D-C091-47DB-8838-9D4269ABDED4}"/>
                  </a:ext>
                </a:extLst>
              </p:cNvPr>
              <p:cNvSpPr txBox="1">
                <a:spLocks noChangeArrowheads="1"/>
              </p:cNvSpPr>
              <p:nvPr/>
            </p:nvSpPr>
            <p:spPr bwMode="auto">
              <a:xfrm>
                <a:off x="4435" y="1269"/>
                <a:ext cx="1001"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spcBef>
                    <a:spcPct val="50000"/>
                  </a:spcBef>
                </a:pPr>
                <a:r>
                  <a:rPr lang="en-US" altLang="fa-IR" sz="2000" b="1">
                    <a:solidFill>
                      <a:srgbClr val="0033CC"/>
                    </a:solidFill>
                    <a:latin typeface="Times New Roman" panose="02020603050405020304" pitchFamily="18" charset="0"/>
                    <a:cs typeface="Times New Roman" panose="02020603050405020304" pitchFamily="18" charset="0"/>
                  </a:rPr>
                  <a:t>Flow</a:t>
                </a:r>
              </a:p>
            </p:txBody>
          </p:sp>
          <p:sp>
            <p:nvSpPr>
              <p:cNvPr id="14" name="Text Box 7">
                <a:extLst>
                  <a:ext uri="{FF2B5EF4-FFF2-40B4-BE49-F238E27FC236}">
                    <a16:creationId xmlns:a16="http://schemas.microsoft.com/office/drawing/2014/main" id="{1BD7D3A9-378E-47ED-A4CD-8623EB270A11}"/>
                  </a:ext>
                </a:extLst>
              </p:cNvPr>
              <p:cNvSpPr txBox="1">
                <a:spLocks noChangeArrowheads="1"/>
              </p:cNvSpPr>
              <p:nvPr/>
            </p:nvSpPr>
            <p:spPr bwMode="auto">
              <a:xfrm>
                <a:off x="3505" y="2071"/>
                <a:ext cx="1001"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spcBef>
                    <a:spcPct val="50000"/>
                  </a:spcBef>
                </a:pPr>
                <a:r>
                  <a:rPr lang="en-US" altLang="fa-IR" sz="2000" b="1" i="1">
                    <a:solidFill>
                      <a:srgbClr val="FF3300"/>
                    </a:solidFill>
                    <a:latin typeface="Times New Roman" panose="02020603050405020304" pitchFamily="18" charset="0"/>
                    <a:cs typeface="Times New Roman" panose="02020603050405020304" pitchFamily="18" charset="0"/>
                  </a:rPr>
                  <a:t>Shearing</a:t>
                </a:r>
              </a:p>
            </p:txBody>
          </p:sp>
        </p:grpSp>
        <p:sp>
          <p:nvSpPr>
            <p:cNvPr id="10" name="Text Box 4">
              <a:extLst>
                <a:ext uri="{FF2B5EF4-FFF2-40B4-BE49-F238E27FC236}">
                  <a16:creationId xmlns:a16="http://schemas.microsoft.com/office/drawing/2014/main" id="{6D072807-814D-40A1-899E-2DDDF6B91145}"/>
                </a:ext>
              </a:extLst>
            </p:cNvPr>
            <p:cNvSpPr txBox="1">
              <a:spLocks noChangeArrowheads="1"/>
            </p:cNvSpPr>
            <p:nvPr/>
          </p:nvSpPr>
          <p:spPr bwMode="auto">
            <a:xfrm>
              <a:off x="694050" y="2491873"/>
              <a:ext cx="3267057" cy="61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latinLnBrk="0" hangingPunct="1"/>
              <a:r>
                <a:rPr lang="en-US" altLang="zh-TW" sz="1600" dirty="0">
                  <a:latin typeface="Times New Roman" panose="02020603050405020304" pitchFamily="18" charset="0"/>
                  <a:ea typeface="PMingLiU" panose="02020500000000000000" pitchFamily="18" charset="-120"/>
                </a:rPr>
                <a:t>1. Alignment of polymer molecules</a:t>
              </a:r>
              <a:br>
                <a:rPr lang="en-US" altLang="zh-TW" sz="1600" dirty="0">
                  <a:latin typeface="Times New Roman" panose="02020603050405020304" pitchFamily="18" charset="0"/>
                  <a:ea typeface="PMingLiU" panose="02020500000000000000" pitchFamily="18" charset="-120"/>
                </a:rPr>
              </a:br>
              <a:r>
                <a:rPr lang="en-US" altLang="zh-TW" sz="1600" dirty="0">
                  <a:latin typeface="Times New Roman" panose="02020603050405020304" pitchFamily="18" charset="0"/>
                  <a:ea typeface="PMingLiU" panose="02020500000000000000" pitchFamily="18" charset="-120"/>
                </a:rPr>
                <a:t> in direction of streamlines</a:t>
              </a:r>
            </a:p>
          </p:txBody>
        </p:sp>
      </p:grpSp>
      <p:sp>
        <p:nvSpPr>
          <p:cNvPr id="8" name="Text Box 4">
            <a:extLst>
              <a:ext uri="{FF2B5EF4-FFF2-40B4-BE49-F238E27FC236}">
                <a16:creationId xmlns:a16="http://schemas.microsoft.com/office/drawing/2014/main" id="{D8DE3485-F034-48AE-9E09-63AA8148A5C6}"/>
              </a:ext>
            </a:extLst>
          </p:cNvPr>
          <p:cNvSpPr txBox="1">
            <a:spLocks noChangeArrowheads="1"/>
          </p:cNvSpPr>
          <p:nvPr/>
        </p:nvSpPr>
        <p:spPr bwMode="auto">
          <a:xfrm>
            <a:off x="732618" y="1324863"/>
            <a:ext cx="3848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latinLnBrk="0" hangingPunct="1"/>
            <a:r>
              <a:rPr lang="en-US" altLang="zh-TW" sz="1600" b="1" dirty="0">
                <a:latin typeface="Times New Roman" panose="02020603050405020304" pitchFamily="18" charset="0"/>
                <a:ea typeface="PMingLiU" panose="02020500000000000000" pitchFamily="18" charset="-120"/>
              </a:rPr>
              <a:t>In a shear flow, the shear stress causes: </a:t>
            </a:r>
          </a:p>
        </p:txBody>
      </p:sp>
      <p:sp>
        <p:nvSpPr>
          <p:cNvPr id="15" name="Rectangle 2">
            <a:extLst>
              <a:ext uri="{FF2B5EF4-FFF2-40B4-BE49-F238E27FC236}">
                <a16:creationId xmlns:a16="http://schemas.microsoft.com/office/drawing/2014/main" id="{5D31FAFB-4FDC-46C4-AAE4-8FF0E3C5F1A0}"/>
              </a:ext>
            </a:extLst>
          </p:cNvPr>
          <p:cNvSpPr>
            <a:spLocks noGrp="1" noChangeArrowheads="1"/>
          </p:cNvSpPr>
          <p:nvPr>
            <p:ph type="title"/>
          </p:nvPr>
        </p:nvSpPr>
        <p:spPr>
          <a:xfrm>
            <a:off x="457200" y="274638"/>
            <a:ext cx="8229600" cy="868362"/>
          </a:xfrm>
        </p:spPr>
        <p:txBody>
          <a:bodyPr/>
          <a:lstStyle/>
          <a:p>
            <a:pPr eaLnBrk="1" hangingPunct="1"/>
            <a:r>
              <a:rPr lang="en-US" altLang="fa-IR" sz="2400"/>
              <a:t>Shear-Thinning Fluids: Origin</a:t>
            </a:r>
          </a:p>
        </p:txBody>
      </p:sp>
    </p:spTree>
    <p:extLst>
      <p:ext uri="{BB962C8B-B14F-4D97-AF65-F5344CB8AC3E}">
        <p14:creationId xmlns:p14="http://schemas.microsoft.com/office/powerpoint/2010/main" val="3836392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
            <a:extLst>
              <a:ext uri="{FF2B5EF4-FFF2-40B4-BE49-F238E27FC236}">
                <a16:creationId xmlns:a16="http://schemas.microsoft.com/office/drawing/2014/main" id="{929E4F9D-E006-4EB6-B111-608C8439275F}"/>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2531" name="Rectangle 2">
            <a:extLst>
              <a:ext uri="{FF2B5EF4-FFF2-40B4-BE49-F238E27FC236}">
                <a16:creationId xmlns:a16="http://schemas.microsoft.com/office/drawing/2014/main" id="{E6214ED2-D54C-4F94-AAD5-C46C3D81A78A}"/>
              </a:ext>
            </a:extLst>
          </p:cNvPr>
          <p:cNvSpPr>
            <a:spLocks noGrp="1" noChangeArrowheads="1"/>
          </p:cNvSpPr>
          <p:nvPr>
            <p:ph type="title"/>
          </p:nvPr>
        </p:nvSpPr>
        <p:spPr/>
        <p:txBody>
          <a:bodyPr/>
          <a:lstStyle/>
          <a:p>
            <a:pPr eaLnBrk="1" hangingPunct="1"/>
            <a:r>
              <a:rPr lang="en-US" altLang="fa-IR" sz="2400"/>
              <a:t>Shear-Thinning Fluids: Origin</a:t>
            </a:r>
          </a:p>
        </p:txBody>
      </p:sp>
      <p:grpSp>
        <p:nvGrpSpPr>
          <p:cNvPr id="5" name="Group 4">
            <a:extLst>
              <a:ext uri="{FF2B5EF4-FFF2-40B4-BE49-F238E27FC236}">
                <a16:creationId xmlns:a16="http://schemas.microsoft.com/office/drawing/2014/main" id="{16D6571C-5F42-48E6-93E1-56DFDEA0F3DD}"/>
              </a:ext>
            </a:extLst>
          </p:cNvPr>
          <p:cNvGrpSpPr>
            <a:grpSpLocks/>
          </p:cNvGrpSpPr>
          <p:nvPr/>
        </p:nvGrpSpPr>
        <p:grpSpPr bwMode="auto">
          <a:xfrm>
            <a:off x="1011138" y="1417637"/>
            <a:ext cx="7675662" cy="2209799"/>
            <a:chOff x="722187" y="4275308"/>
            <a:chExt cx="7616864" cy="2093664"/>
          </a:xfrm>
        </p:grpSpPr>
        <p:sp>
          <p:nvSpPr>
            <p:cNvPr id="22536" name="Text Box 4">
              <a:extLst>
                <a:ext uri="{FF2B5EF4-FFF2-40B4-BE49-F238E27FC236}">
                  <a16:creationId xmlns:a16="http://schemas.microsoft.com/office/drawing/2014/main" id="{FFABFCDA-5A36-4424-98D7-4482225DD46F}"/>
                </a:ext>
              </a:extLst>
            </p:cNvPr>
            <p:cNvSpPr txBox="1">
              <a:spLocks noChangeArrowheads="1"/>
            </p:cNvSpPr>
            <p:nvPr/>
          </p:nvSpPr>
          <p:spPr bwMode="auto">
            <a:xfrm>
              <a:off x="722187" y="4476825"/>
              <a:ext cx="2851141" cy="3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latinLnBrk="0" hangingPunct="1"/>
              <a:r>
                <a:rPr lang="en-US" altLang="zh-TW" dirty="0">
                  <a:latin typeface="Times New Roman" panose="02020603050405020304" pitchFamily="18" charset="0"/>
                  <a:ea typeface="PMingLiU" panose="02020500000000000000" pitchFamily="18" charset="-120"/>
                </a:rPr>
                <a:t>2. Breaking the cross-links </a:t>
              </a:r>
            </a:p>
          </p:txBody>
        </p:sp>
        <p:pic>
          <p:nvPicPr>
            <p:cNvPr id="22537" name="Picture 3" descr="C:\Users\mnorouzi\Desktop\500px-Cross-link2.png">
              <a:extLst>
                <a:ext uri="{FF2B5EF4-FFF2-40B4-BE49-F238E27FC236}">
                  <a16:creationId xmlns:a16="http://schemas.microsoft.com/office/drawing/2014/main" id="{64771A99-FEE3-4E11-894D-D7BE1DBF22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4275308"/>
              <a:ext cx="4631147" cy="2093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35" name="Slide Number Placeholder 3">
            <a:extLst>
              <a:ext uri="{FF2B5EF4-FFF2-40B4-BE49-F238E27FC236}">
                <a16:creationId xmlns:a16="http://schemas.microsoft.com/office/drawing/2014/main" id="{4389B5C9-1BD7-4A23-95A3-3FE7EAC2B2C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C1147D33-959E-4F0F-B5C1-976EE63AA143}" type="slidenum">
              <a:rPr kumimoji="0" lang="en-US" altLang="ko-KR">
                <a:latin typeface="Times New Roman" panose="02020603050405020304" pitchFamily="18" charset="0"/>
              </a:rPr>
              <a:pPr eaLnBrk="1" hangingPunct="1"/>
              <a:t>24</a:t>
            </a:fld>
            <a:endParaRPr kumimoji="0" lang="en-US" altLang="ko-KR">
              <a:latin typeface="Times New Roman" panose="02020603050405020304" pitchFamily="18" charset="0"/>
            </a:endParaRPr>
          </a:p>
        </p:txBody>
      </p:sp>
      <p:pic>
        <p:nvPicPr>
          <p:cNvPr id="2" name="Picture 1">
            <a:extLst>
              <a:ext uri="{FF2B5EF4-FFF2-40B4-BE49-F238E27FC236}">
                <a16:creationId xmlns:a16="http://schemas.microsoft.com/office/drawing/2014/main" id="{234453AC-CB56-47EE-87F0-885EB5A4E99C}"/>
              </a:ext>
            </a:extLst>
          </p:cNvPr>
          <p:cNvPicPr>
            <a:picLocks noChangeAspect="1"/>
          </p:cNvPicPr>
          <p:nvPr/>
        </p:nvPicPr>
        <p:blipFill>
          <a:blip r:embed="rId3"/>
          <a:stretch>
            <a:fillRect/>
          </a:stretch>
        </p:blipFill>
        <p:spPr>
          <a:xfrm>
            <a:off x="2072013" y="3532993"/>
            <a:ext cx="5514975" cy="2209800"/>
          </a:xfrm>
          <a:prstGeom prst="rect">
            <a:avLst/>
          </a:prstGeom>
        </p:spPr>
      </p:pic>
    </p:spTree>
    <p:extLst>
      <p:ext uri="{BB962C8B-B14F-4D97-AF65-F5344CB8AC3E}">
        <p14:creationId xmlns:p14="http://schemas.microsoft.com/office/powerpoint/2010/main" val="35644754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B3B9F988-B473-4F58-AFB8-D15E6009681F}"/>
              </a:ext>
            </a:extLst>
          </p:cNvPr>
          <p:cNvSpPr>
            <a:spLocks noGrp="1" noChangeArrowheads="1"/>
          </p:cNvSpPr>
          <p:nvPr>
            <p:ph type="title"/>
          </p:nvPr>
        </p:nvSpPr>
        <p:spPr/>
        <p:txBody>
          <a:bodyPr/>
          <a:lstStyle/>
          <a:p>
            <a:pPr eaLnBrk="1" hangingPunct="1"/>
            <a:r>
              <a:rPr lang="en-US" altLang="fa-IR" sz="2400"/>
              <a:t>Viscosity Modeling: Power-Law Model</a:t>
            </a:r>
          </a:p>
        </p:txBody>
      </p:sp>
      <p:pic>
        <p:nvPicPr>
          <p:cNvPr id="23555" name="Picture 11" descr="PowerLaw">
            <a:extLst>
              <a:ext uri="{FF2B5EF4-FFF2-40B4-BE49-F238E27FC236}">
                <a16:creationId xmlns:a16="http://schemas.microsoft.com/office/drawing/2014/main" id="{3B10B66B-C005-4410-8C1B-42200925AAD8}"/>
              </a:ext>
            </a:extLst>
          </p:cNvPr>
          <p:cNvPicPr>
            <a:picLocks noChangeAspect="1" noChangeArrowheads="1"/>
          </p:cNvPicPr>
          <p:nvPr/>
        </p:nvPicPr>
        <p:blipFill>
          <a:blip r:embed="rId2">
            <a:lum bright="-20000" contrast="40000"/>
            <a:extLst>
              <a:ext uri="{28A0092B-C50C-407E-A947-70E740481C1C}">
                <a14:useLocalDpi xmlns:a14="http://schemas.microsoft.com/office/drawing/2010/main" val="0"/>
              </a:ext>
            </a:extLst>
          </a:blip>
          <a:srcRect/>
          <a:stretch>
            <a:fillRect/>
          </a:stretch>
        </p:blipFill>
        <p:spPr bwMode="auto">
          <a:xfrm>
            <a:off x="671513" y="1928813"/>
            <a:ext cx="7648575" cy="457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8">
            <a:extLst>
              <a:ext uri="{FF2B5EF4-FFF2-40B4-BE49-F238E27FC236}">
                <a16:creationId xmlns:a16="http://schemas.microsoft.com/office/drawing/2014/main" id="{C22C0BDA-24A3-46C1-B4D1-EC705A163E48}"/>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grpSp>
        <p:nvGrpSpPr>
          <p:cNvPr id="23557" name="Group 1">
            <a:extLst>
              <a:ext uri="{FF2B5EF4-FFF2-40B4-BE49-F238E27FC236}">
                <a16:creationId xmlns:a16="http://schemas.microsoft.com/office/drawing/2014/main" id="{080FCA15-B8E8-4179-AA82-5384472ED7B1}"/>
              </a:ext>
            </a:extLst>
          </p:cNvPr>
          <p:cNvGrpSpPr>
            <a:grpSpLocks/>
          </p:cNvGrpSpPr>
          <p:nvPr/>
        </p:nvGrpSpPr>
        <p:grpSpPr bwMode="auto">
          <a:xfrm>
            <a:off x="900113" y="1319213"/>
            <a:ext cx="4247951" cy="525462"/>
            <a:chOff x="900113" y="1319149"/>
            <a:chExt cx="3717147" cy="525462"/>
          </a:xfrm>
        </p:grpSpPr>
        <p:sp>
          <p:nvSpPr>
            <p:cNvPr id="23559" name="Text Box 8">
              <a:extLst>
                <a:ext uri="{FF2B5EF4-FFF2-40B4-BE49-F238E27FC236}">
                  <a16:creationId xmlns:a16="http://schemas.microsoft.com/office/drawing/2014/main" id="{988C9F30-4E4A-418C-8064-BABEF1CCE962}"/>
                </a:ext>
              </a:extLst>
            </p:cNvPr>
            <p:cNvSpPr txBox="1">
              <a:spLocks noChangeArrowheads="1"/>
            </p:cNvSpPr>
            <p:nvPr/>
          </p:nvSpPr>
          <p:spPr bwMode="auto">
            <a:xfrm>
              <a:off x="900113" y="1362011"/>
              <a:ext cx="3384961" cy="396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spcBef>
                  <a:spcPct val="50000"/>
                </a:spcBef>
              </a:pPr>
              <a:r>
                <a:rPr lang="en-US" altLang="fa-IR" sz="2000" b="1" i="1" dirty="0">
                  <a:latin typeface="Times New Roman" panose="02020603050405020304" pitchFamily="18" charset="0"/>
                  <a:cs typeface="Times New Roman" panose="02020603050405020304" pitchFamily="18" charset="0"/>
                </a:rPr>
                <a:t>Power-law equation:</a:t>
              </a:r>
            </a:p>
          </p:txBody>
        </p:sp>
        <p:graphicFrame>
          <p:nvGraphicFramePr>
            <p:cNvPr id="23560" name="Object 7">
              <a:extLst>
                <a:ext uri="{FF2B5EF4-FFF2-40B4-BE49-F238E27FC236}">
                  <a16:creationId xmlns:a16="http://schemas.microsoft.com/office/drawing/2014/main" id="{742A6F79-D199-4FD5-80A2-8A290E0C5364}"/>
                </a:ext>
              </a:extLst>
            </p:cNvPr>
            <p:cNvGraphicFramePr>
              <a:graphicFrameLocks noChangeAspect="1"/>
            </p:cNvGraphicFramePr>
            <p:nvPr>
              <p:extLst>
                <p:ext uri="{D42A27DB-BD31-4B8C-83A1-F6EECF244321}">
                  <p14:modId xmlns:p14="http://schemas.microsoft.com/office/powerpoint/2010/main" val="3323793948"/>
                </p:ext>
              </p:extLst>
            </p:nvPr>
          </p:nvGraphicFramePr>
          <p:xfrm>
            <a:off x="3115799" y="1319149"/>
            <a:ext cx="1501461" cy="525462"/>
          </p:xfrm>
          <a:graphic>
            <a:graphicData uri="http://schemas.openxmlformats.org/presentationml/2006/ole">
              <mc:AlternateContent xmlns:mc="http://schemas.openxmlformats.org/markup-compatibility/2006">
                <mc:Choice xmlns:v="urn:schemas-microsoft-com:vml" Requires="v">
                  <p:oleObj name="Equation" r:id="rId3" imgW="888840" imgH="304560" progId="Equation.DSMT4">
                    <p:embed/>
                  </p:oleObj>
                </mc:Choice>
                <mc:Fallback>
                  <p:oleObj name="Equation" r:id="rId3" imgW="888840" imgH="304560" progId="Equation.DSMT4">
                    <p:embed/>
                    <p:pic>
                      <p:nvPicPr>
                        <p:cNvPr id="0" name="Object 7"/>
                        <p:cNvPicPr>
                          <a:picLocks noChangeAspect="1" noChangeArrowheads="1"/>
                        </p:cNvPicPr>
                        <p:nvPr/>
                      </p:nvPicPr>
                      <p:blipFill>
                        <a:blip r:embed="rId4"/>
                        <a:srcRect/>
                        <a:stretch>
                          <a:fillRect/>
                        </a:stretch>
                      </p:blipFill>
                      <p:spPr bwMode="auto">
                        <a:xfrm>
                          <a:off x="3115799" y="1319149"/>
                          <a:ext cx="1501461"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23558" name="Slide Number Placeholder 2">
            <a:extLst>
              <a:ext uri="{FF2B5EF4-FFF2-40B4-BE49-F238E27FC236}">
                <a16:creationId xmlns:a16="http://schemas.microsoft.com/office/drawing/2014/main" id="{3321A52E-9BBC-4788-92AA-0C29EBDED1A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078B3E36-C4AC-496D-9AC3-3165FEBB03FA}" type="slidenum">
              <a:rPr kumimoji="0" lang="en-US" altLang="ko-KR">
                <a:latin typeface="Times New Roman" panose="02020603050405020304" pitchFamily="18" charset="0"/>
              </a:rPr>
              <a:pPr eaLnBrk="1" hangingPunct="1"/>
              <a:t>25</a:t>
            </a:fld>
            <a:endParaRPr kumimoji="0" lang="en-US" altLang="ko-KR">
              <a:latin typeface="Times New Roman" panose="0202060305040502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8">
            <a:extLst>
              <a:ext uri="{FF2B5EF4-FFF2-40B4-BE49-F238E27FC236}">
                <a16:creationId xmlns:a16="http://schemas.microsoft.com/office/drawing/2014/main" id="{7807081D-A16B-49C2-A82E-A9F6412D2282}"/>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pic>
        <p:nvPicPr>
          <p:cNvPr id="24579" name="Picture 3" descr="C:\Users\mnorouzi\Desktop\13.jpg">
            <a:extLst>
              <a:ext uri="{FF2B5EF4-FFF2-40B4-BE49-F238E27FC236}">
                <a16:creationId xmlns:a16="http://schemas.microsoft.com/office/drawing/2014/main" id="{244A7058-FD40-49E6-9D20-E01276C53A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8000" y="1196975"/>
            <a:ext cx="5588000"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Rectangle 2">
            <a:extLst>
              <a:ext uri="{FF2B5EF4-FFF2-40B4-BE49-F238E27FC236}">
                <a16:creationId xmlns:a16="http://schemas.microsoft.com/office/drawing/2014/main" id="{316A918C-70FD-4FE0-BC10-ED05D8CAD0A7}"/>
              </a:ext>
            </a:extLst>
          </p:cNvPr>
          <p:cNvSpPr>
            <a:spLocks noGrp="1" noChangeArrowheads="1"/>
          </p:cNvSpPr>
          <p:nvPr>
            <p:ph type="title"/>
          </p:nvPr>
        </p:nvSpPr>
        <p:spPr/>
        <p:txBody>
          <a:bodyPr/>
          <a:lstStyle/>
          <a:p>
            <a:pPr eaLnBrk="1" hangingPunct="1"/>
            <a:r>
              <a:rPr lang="en-US" altLang="fa-IR" sz="2400"/>
              <a:t>Viscosity Modeling: Cross Model</a:t>
            </a:r>
          </a:p>
        </p:txBody>
      </p:sp>
      <p:sp>
        <p:nvSpPr>
          <p:cNvPr id="24581" name="Slide Number Placeholder 2">
            <a:extLst>
              <a:ext uri="{FF2B5EF4-FFF2-40B4-BE49-F238E27FC236}">
                <a16:creationId xmlns:a16="http://schemas.microsoft.com/office/drawing/2014/main" id="{967E62C7-D681-492E-ABAE-04C77CAA0B8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9FDE0506-BA91-4882-A33C-D5001B1761B5}" type="slidenum">
              <a:rPr kumimoji="0" lang="en-US" altLang="ko-KR">
                <a:latin typeface="Times New Roman" panose="02020603050405020304" pitchFamily="18" charset="0"/>
              </a:rPr>
              <a:pPr eaLnBrk="1" hangingPunct="1"/>
              <a:t>26</a:t>
            </a:fld>
            <a:endParaRPr kumimoji="0" lang="en-US" altLang="ko-KR">
              <a:latin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8">
            <a:extLst>
              <a:ext uri="{FF2B5EF4-FFF2-40B4-BE49-F238E27FC236}">
                <a16:creationId xmlns:a16="http://schemas.microsoft.com/office/drawing/2014/main" id="{88FFA6D4-E5CD-446B-A495-D00623346C88}"/>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5603" name="Text Box 8">
            <a:extLst>
              <a:ext uri="{FF2B5EF4-FFF2-40B4-BE49-F238E27FC236}">
                <a16:creationId xmlns:a16="http://schemas.microsoft.com/office/drawing/2014/main" id="{507D44C3-29A4-475F-BA5C-6051ABCFA9F0}"/>
              </a:ext>
            </a:extLst>
          </p:cNvPr>
          <p:cNvSpPr txBox="1">
            <a:spLocks noChangeArrowheads="1"/>
          </p:cNvSpPr>
          <p:nvPr/>
        </p:nvSpPr>
        <p:spPr bwMode="auto">
          <a:xfrm>
            <a:off x="684213" y="1249363"/>
            <a:ext cx="7848600"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spcBef>
                <a:spcPct val="50000"/>
              </a:spcBef>
            </a:pPr>
            <a:r>
              <a:rPr lang="en-US" altLang="fa-IR" sz="1600" b="1">
                <a:latin typeface="Times New Roman" panose="02020603050405020304" pitchFamily="18" charset="0"/>
                <a:cs typeface="Times New Roman" panose="02020603050405020304" pitchFamily="18" charset="0"/>
              </a:rPr>
              <a:t>Cross model:</a:t>
            </a:r>
            <a:r>
              <a:rPr lang="en-US" altLang="fa-IR" sz="1600" b="1" i="1">
                <a:latin typeface="Times New Roman" panose="02020603050405020304" pitchFamily="18" charset="0"/>
                <a:cs typeface="Times New Roman" panose="02020603050405020304" pitchFamily="18" charset="0"/>
              </a:rPr>
              <a:t> </a:t>
            </a:r>
            <a:r>
              <a:rPr lang="en-US" altLang="fa-IR" sz="1500">
                <a:solidFill>
                  <a:srgbClr val="0033CC"/>
                </a:solidFill>
                <a:latin typeface="Times New Roman" panose="02020603050405020304" pitchFamily="18" charset="0"/>
                <a:cs typeface="Times New Roman" panose="02020603050405020304" pitchFamily="18" charset="0"/>
              </a:rPr>
              <a:t>The cross model is based on the rupture theory of linkages due to the shear stress. </a:t>
            </a:r>
            <a:br>
              <a:rPr lang="en-US" altLang="fa-IR" sz="1500">
                <a:solidFill>
                  <a:srgbClr val="0033CC"/>
                </a:solidFill>
                <a:latin typeface="Times New Roman" panose="02020603050405020304" pitchFamily="18" charset="0"/>
                <a:cs typeface="Times New Roman" panose="02020603050405020304" pitchFamily="18" charset="0"/>
              </a:rPr>
            </a:br>
            <a:r>
              <a:rPr lang="en-US" altLang="fa-IR" sz="1500">
                <a:solidFill>
                  <a:srgbClr val="0033CC"/>
                </a:solidFill>
                <a:latin typeface="Times New Roman" panose="02020603050405020304" pitchFamily="18" charset="0"/>
                <a:cs typeface="Times New Roman" panose="02020603050405020304" pitchFamily="18" charset="0"/>
              </a:rPr>
              <a:t>Here, it is supposed that the viscosity is proportioned by the length of linkages.</a:t>
            </a:r>
          </a:p>
        </p:txBody>
      </p:sp>
      <p:sp>
        <p:nvSpPr>
          <p:cNvPr id="25604" name="Rectangle 2">
            <a:extLst>
              <a:ext uri="{FF2B5EF4-FFF2-40B4-BE49-F238E27FC236}">
                <a16:creationId xmlns:a16="http://schemas.microsoft.com/office/drawing/2014/main" id="{38B23E0C-CCC6-4EC1-AFE1-80A605D4C5B4}"/>
              </a:ext>
            </a:extLst>
          </p:cNvPr>
          <p:cNvSpPr>
            <a:spLocks noGrp="1" noChangeArrowheads="1"/>
          </p:cNvSpPr>
          <p:nvPr>
            <p:ph type="title"/>
          </p:nvPr>
        </p:nvSpPr>
        <p:spPr/>
        <p:txBody>
          <a:bodyPr/>
          <a:lstStyle/>
          <a:p>
            <a:pPr eaLnBrk="1" hangingPunct="1"/>
            <a:r>
              <a:rPr lang="en-US" altLang="fa-IR" sz="2400"/>
              <a:t>Viscosity Modeling: Cross Model</a:t>
            </a:r>
          </a:p>
        </p:txBody>
      </p:sp>
      <p:grpSp>
        <p:nvGrpSpPr>
          <p:cNvPr id="25605" name="Group 1">
            <a:extLst>
              <a:ext uri="{FF2B5EF4-FFF2-40B4-BE49-F238E27FC236}">
                <a16:creationId xmlns:a16="http://schemas.microsoft.com/office/drawing/2014/main" id="{155A9653-899A-4CA5-A9DB-5C6A6E7AD4EA}"/>
              </a:ext>
            </a:extLst>
          </p:cNvPr>
          <p:cNvGrpSpPr>
            <a:grpSpLocks/>
          </p:cNvGrpSpPr>
          <p:nvPr/>
        </p:nvGrpSpPr>
        <p:grpSpPr bwMode="auto">
          <a:xfrm>
            <a:off x="1511300" y="1989138"/>
            <a:ext cx="5997575" cy="4452937"/>
            <a:chOff x="1367116" y="1820805"/>
            <a:chExt cx="5950569" cy="4583087"/>
          </a:xfrm>
        </p:grpSpPr>
        <p:pic>
          <p:nvPicPr>
            <p:cNvPr id="25607" name="Picture 5" descr="C:\Users\mnorouzi\Desktop\16.jpg">
              <a:extLst>
                <a:ext uri="{FF2B5EF4-FFF2-40B4-BE49-F238E27FC236}">
                  <a16:creationId xmlns:a16="http://schemas.microsoft.com/office/drawing/2014/main" id="{0313A9E5-44D6-45B5-8BEA-24746B281B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7116" y="1820805"/>
              <a:ext cx="5950569" cy="3408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8" name="Picture 6" descr="C:\Users\mnorouzi\Desktop\17.jpg">
              <a:extLst>
                <a:ext uri="{FF2B5EF4-FFF2-40B4-BE49-F238E27FC236}">
                  <a16:creationId xmlns:a16="http://schemas.microsoft.com/office/drawing/2014/main" id="{E34F01E0-7BE5-41D6-BB3B-CC3F1C718D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0062" y="5294174"/>
              <a:ext cx="5506111" cy="1109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606" name="Slide Number Placeholder 2">
            <a:extLst>
              <a:ext uri="{FF2B5EF4-FFF2-40B4-BE49-F238E27FC236}">
                <a16:creationId xmlns:a16="http://schemas.microsoft.com/office/drawing/2014/main" id="{0BB4BA6D-5817-44E8-AB04-DFFCC96A578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03D6073C-4EFE-46AB-AC04-898A2F1646FC}" type="slidenum">
              <a:rPr kumimoji="0" lang="en-US" altLang="ko-KR">
                <a:latin typeface="Times New Roman" panose="02020603050405020304" pitchFamily="18" charset="0"/>
              </a:rPr>
              <a:pPr eaLnBrk="1" hangingPunct="1"/>
              <a:t>27</a:t>
            </a:fld>
            <a:endParaRPr kumimoji="0" lang="en-US" altLang="ko-KR">
              <a:latin typeface="Times New Roman" panose="0202060305040502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8">
            <a:extLst>
              <a:ext uri="{FF2B5EF4-FFF2-40B4-BE49-F238E27FC236}">
                <a16:creationId xmlns:a16="http://schemas.microsoft.com/office/drawing/2014/main" id="{2DEBB124-289B-4D6A-B236-F8F0FF09D1EF}"/>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en-US" altLang="fa-IR"/>
          </a:p>
        </p:txBody>
      </p:sp>
      <p:sp>
        <p:nvSpPr>
          <p:cNvPr id="26627" name="Rectangle 2">
            <a:extLst>
              <a:ext uri="{FF2B5EF4-FFF2-40B4-BE49-F238E27FC236}">
                <a16:creationId xmlns:a16="http://schemas.microsoft.com/office/drawing/2014/main" id="{561C3E26-CEB2-47F8-BA67-6B2BB2222905}"/>
              </a:ext>
            </a:extLst>
          </p:cNvPr>
          <p:cNvSpPr>
            <a:spLocks noGrp="1" noChangeArrowheads="1"/>
          </p:cNvSpPr>
          <p:nvPr>
            <p:ph type="title"/>
          </p:nvPr>
        </p:nvSpPr>
        <p:spPr/>
        <p:txBody>
          <a:bodyPr/>
          <a:lstStyle/>
          <a:p>
            <a:pPr eaLnBrk="1" hangingPunct="1"/>
            <a:r>
              <a:rPr lang="en-US" altLang="fa-IR" sz="2400"/>
              <a:t>Viscosity Modeling of Shear-Thinning Fluids</a:t>
            </a:r>
          </a:p>
        </p:txBody>
      </p:sp>
      <p:grpSp>
        <p:nvGrpSpPr>
          <p:cNvPr id="26628" name="Group 3">
            <a:extLst>
              <a:ext uri="{FF2B5EF4-FFF2-40B4-BE49-F238E27FC236}">
                <a16:creationId xmlns:a16="http://schemas.microsoft.com/office/drawing/2014/main" id="{B3F39DE5-98AE-4740-A5CD-E36D2A3238DE}"/>
              </a:ext>
            </a:extLst>
          </p:cNvPr>
          <p:cNvGrpSpPr>
            <a:grpSpLocks/>
          </p:cNvGrpSpPr>
          <p:nvPr/>
        </p:nvGrpSpPr>
        <p:grpSpPr bwMode="auto">
          <a:xfrm>
            <a:off x="684213" y="1249363"/>
            <a:ext cx="7848600" cy="1154111"/>
            <a:chOff x="683568" y="1248964"/>
            <a:chExt cx="7848872" cy="1154527"/>
          </a:xfrm>
        </p:grpSpPr>
        <p:sp>
          <p:nvSpPr>
            <p:cNvPr id="26638" name="Text Box 8">
              <a:extLst>
                <a:ext uri="{FF2B5EF4-FFF2-40B4-BE49-F238E27FC236}">
                  <a16:creationId xmlns:a16="http://schemas.microsoft.com/office/drawing/2014/main" id="{2356677D-0B38-4319-BC9B-F9419E7C7B99}"/>
                </a:ext>
              </a:extLst>
            </p:cNvPr>
            <p:cNvSpPr txBox="1">
              <a:spLocks noChangeArrowheads="1"/>
            </p:cNvSpPr>
            <p:nvPr/>
          </p:nvSpPr>
          <p:spPr bwMode="auto">
            <a:xfrm>
              <a:off x="683568" y="1248964"/>
              <a:ext cx="78488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spcBef>
                  <a:spcPct val="50000"/>
                </a:spcBef>
              </a:pPr>
              <a:r>
                <a:rPr lang="en-US" altLang="fa-IR" sz="1600" b="1">
                  <a:latin typeface="Times New Roman" panose="02020603050405020304" pitchFamily="18" charset="0"/>
                  <a:cs typeface="Times New Roman" panose="02020603050405020304" pitchFamily="18" charset="0"/>
                </a:rPr>
                <a:t>Cross Equation (Modified by Barnes </a:t>
              </a:r>
              <a:r>
                <a:rPr lang="en-US" altLang="fa-IR" sz="1600" b="1" i="1">
                  <a:latin typeface="Times New Roman" panose="02020603050405020304" pitchFamily="18" charset="0"/>
                  <a:cs typeface="Times New Roman" panose="02020603050405020304" pitchFamily="18" charset="0"/>
                </a:rPr>
                <a:t>et al. </a:t>
              </a:r>
              <a:r>
                <a:rPr lang="en-US" altLang="fa-IR" sz="1600" b="1">
                  <a:latin typeface="Times New Roman" panose="02020603050405020304" pitchFamily="18" charset="0"/>
                  <a:cs typeface="Times New Roman" panose="02020603050405020304" pitchFamily="18" charset="0"/>
                </a:rPr>
                <a:t>(1989)):</a:t>
              </a:r>
              <a:endParaRPr lang="en-US" altLang="fa-IR" sz="1500">
                <a:solidFill>
                  <a:srgbClr val="0033CC"/>
                </a:solidFill>
                <a:latin typeface="Times New Roman" panose="02020603050405020304" pitchFamily="18" charset="0"/>
                <a:cs typeface="Times New Roman" panose="02020603050405020304" pitchFamily="18" charset="0"/>
              </a:endParaRPr>
            </a:p>
          </p:txBody>
        </p:sp>
        <p:graphicFrame>
          <p:nvGraphicFramePr>
            <p:cNvPr id="26639" name="Object 4">
              <a:extLst>
                <a:ext uri="{FF2B5EF4-FFF2-40B4-BE49-F238E27FC236}">
                  <a16:creationId xmlns:a16="http://schemas.microsoft.com/office/drawing/2014/main" id="{9841CB10-3AEB-4084-A9FF-5E0D2A169F76}"/>
                </a:ext>
              </a:extLst>
            </p:cNvPr>
            <p:cNvGraphicFramePr>
              <a:graphicFrameLocks noChangeAspect="1"/>
            </p:cNvGraphicFramePr>
            <p:nvPr>
              <p:extLst>
                <p:ext uri="{D42A27DB-BD31-4B8C-83A1-F6EECF244321}">
                  <p14:modId xmlns:p14="http://schemas.microsoft.com/office/powerpoint/2010/main" val="4203396618"/>
                </p:ext>
              </p:extLst>
            </p:nvPr>
          </p:nvGraphicFramePr>
          <p:xfrm>
            <a:off x="3511003" y="1647569"/>
            <a:ext cx="2122562" cy="755922"/>
          </p:xfrm>
          <a:graphic>
            <a:graphicData uri="http://schemas.openxmlformats.org/presentationml/2006/ole">
              <mc:AlternateContent xmlns:mc="http://schemas.openxmlformats.org/markup-compatibility/2006">
                <mc:Choice xmlns:v="urn:schemas-microsoft-com:vml" Requires="v">
                  <p:oleObj name="Equation" r:id="rId2" imgW="1498320" imgH="533160" progId="Equation.DSMT4">
                    <p:embed/>
                  </p:oleObj>
                </mc:Choice>
                <mc:Fallback>
                  <p:oleObj name="Equation" r:id="rId2" imgW="1498320" imgH="533160" progId="Equation.DSMT4">
                    <p:embed/>
                    <p:pic>
                      <p:nvPicPr>
                        <p:cNvPr id="0" name="Object 4"/>
                        <p:cNvPicPr>
                          <a:picLocks noChangeAspect="1" noChangeArrowheads="1"/>
                        </p:cNvPicPr>
                        <p:nvPr/>
                      </p:nvPicPr>
                      <p:blipFill>
                        <a:blip r:embed="rId3"/>
                        <a:srcRect/>
                        <a:stretch>
                          <a:fillRect/>
                        </a:stretch>
                      </p:blipFill>
                      <p:spPr bwMode="auto">
                        <a:xfrm>
                          <a:off x="3511003" y="1647569"/>
                          <a:ext cx="2122562" cy="755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6629" name="Group 5">
            <a:extLst>
              <a:ext uri="{FF2B5EF4-FFF2-40B4-BE49-F238E27FC236}">
                <a16:creationId xmlns:a16="http://schemas.microsoft.com/office/drawing/2014/main" id="{D0F3F548-7E69-4316-8947-8CC9567F209F}"/>
              </a:ext>
            </a:extLst>
          </p:cNvPr>
          <p:cNvGrpSpPr>
            <a:grpSpLocks/>
          </p:cNvGrpSpPr>
          <p:nvPr/>
        </p:nvGrpSpPr>
        <p:grpSpPr bwMode="auto">
          <a:xfrm>
            <a:off x="704850" y="2492374"/>
            <a:ext cx="5400675" cy="1114424"/>
            <a:chOff x="701904" y="2564904"/>
            <a:chExt cx="5400600" cy="1113233"/>
          </a:xfrm>
        </p:grpSpPr>
        <p:sp>
          <p:nvSpPr>
            <p:cNvPr id="26636" name="Text Box 8">
              <a:extLst>
                <a:ext uri="{FF2B5EF4-FFF2-40B4-BE49-F238E27FC236}">
                  <a16:creationId xmlns:a16="http://schemas.microsoft.com/office/drawing/2014/main" id="{3B43AABE-9A9E-4DD3-997D-63101144EF00}"/>
                </a:ext>
              </a:extLst>
            </p:cNvPr>
            <p:cNvSpPr txBox="1">
              <a:spLocks noChangeArrowheads="1"/>
            </p:cNvSpPr>
            <p:nvPr/>
          </p:nvSpPr>
          <p:spPr bwMode="auto">
            <a:xfrm>
              <a:off x="701904" y="2564904"/>
              <a:ext cx="5400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spcBef>
                  <a:spcPct val="50000"/>
                </a:spcBef>
              </a:pPr>
              <a:r>
                <a:rPr lang="en-US" altLang="fa-IR" sz="1600" b="1">
                  <a:latin typeface="Times New Roman" panose="02020603050405020304" pitchFamily="18" charset="0"/>
                </a:rPr>
                <a:t>Carreau-Yasuda Equation:</a:t>
              </a:r>
              <a:endParaRPr lang="en-US" altLang="fa-IR" sz="1500" b="1">
                <a:solidFill>
                  <a:srgbClr val="0033CC"/>
                </a:solidFill>
                <a:latin typeface="Times New Roman" panose="02020603050405020304" pitchFamily="18" charset="0"/>
                <a:cs typeface="Times New Roman" panose="02020603050405020304" pitchFamily="18" charset="0"/>
              </a:endParaRPr>
            </a:p>
          </p:txBody>
        </p:sp>
        <p:graphicFrame>
          <p:nvGraphicFramePr>
            <p:cNvPr id="26637" name="Object 2">
              <a:extLst>
                <a:ext uri="{FF2B5EF4-FFF2-40B4-BE49-F238E27FC236}">
                  <a16:creationId xmlns:a16="http://schemas.microsoft.com/office/drawing/2014/main" id="{88D346F1-6458-40C9-A7A4-2B0A8019F674}"/>
                </a:ext>
              </a:extLst>
            </p:cNvPr>
            <p:cNvGraphicFramePr>
              <a:graphicFrameLocks noChangeAspect="1"/>
            </p:cNvGraphicFramePr>
            <p:nvPr>
              <p:extLst>
                <p:ext uri="{D42A27DB-BD31-4B8C-83A1-F6EECF244321}">
                  <p14:modId xmlns:p14="http://schemas.microsoft.com/office/powerpoint/2010/main" val="3155350529"/>
                </p:ext>
              </p:extLst>
            </p:nvPr>
          </p:nvGraphicFramePr>
          <p:xfrm>
            <a:off x="3170433" y="2885236"/>
            <a:ext cx="2876510" cy="792901"/>
          </p:xfrm>
          <a:graphic>
            <a:graphicData uri="http://schemas.openxmlformats.org/presentationml/2006/ole">
              <mc:AlternateContent xmlns:mc="http://schemas.openxmlformats.org/markup-compatibility/2006">
                <mc:Choice xmlns:v="urn:schemas-microsoft-com:vml" Requires="v">
                  <p:oleObj name="Equation" r:id="rId4" imgW="2031840" imgH="558720" progId="Equation.DSMT4">
                    <p:embed/>
                  </p:oleObj>
                </mc:Choice>
                <mc:Fallback>
                  <p:oleObj name="Equation" r:id="rId4" imgW="2031840" imgH="558720" progId="Equation.DSMT4">
                    <p:embed/>
                    <p:pic>
                      <p:nvPicPr>
                        <p:cNvPr id="0" name="Object 2"/>
                        <p:cNvPicPr>
                          <a:picLocks noChangeAspect="1" noChangeArrowheads="1"/>
                        </p:cNvPicPr>
                        <p:nvPr/>
                      </p:nvPicPr>
                      <p:blipFill>
                        <a:blip r:embed="rId5"/>
                        <a:srcRect/>
                        <a:stretch>
                          <a:fillRect/>
                        </a:stretch>
                      </p:blipFill>
                      <p:spPr bwMode="auto">
                        <a:xfrm>
                          <a:off x="3170433" y="2885236"/>
                          <a:ext cx="2876510" cy="792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26630" name="Group 12">
            <a:extLst>
              <a:ext uri="{FF2B5EF4-FFF2-40B4-BE49-F238E27FC236}">
                <a16:creationId xmlns:a16="http://schemas.microsoft.com/office/drawing/2014/main" id="{C589D51E-A3A7-4A8E-A15D-0335C8237CC1}"/>
              </a:ext>
            </a:extLst>
          </p:cNvPr>
          <p:cNvGrpSpPr>
            <a:grpSpLocks/>
          </p:cNvGrpSpPr>
          <p:nvPr/>
        </p:nvGrpSpPr>
        <p:grpSpPr bwMode="auto">
          <a:xfrm>
            <a:off x="692150" y="3789363"/>
            <a:ext cx="7686675" cy="2578100"/>
            <a:chOff x="701904" y="3861048"/>
            <a:chExt cx="7686520" cy="2577772"/>
          </a:xfrm>
        </p:grpSpPr>
        <p:grpSp>
          <p:nvGrpSpPr>
            <p:cNvPr id="26632" name="Group 6">
              <a:extLst>
                <a:ext uri="{FF2B5EF4-FFF2-40B4-BE49-F238E27FC236}">
                  <a16:creationId xmlns:a16="http://schemas.microsoft.com/office/drawing/2014/main" id="{919475C3-D030-497A-B0F4-1C5544EA4A25}"/>
                </a:ext>
              </a:extLst>
            </p:cNvPr>
            <p:cNvGrpSpPr>
              <a:grpSpLocks/>
            </p:cNvGrpSpPr>
            <p:nvPr/>
          </p:nvGrpSpPr>
          <p:grpSpPr bwMode="auto">
            <a:xfrm>
              <a:off x="701904" y="3861048"/>
              <a:ext cx="5400600" cy="967204"/>
              <a:chOff x="701904" y="3789040"/>
              <a:chExt cx="5400600" cy="967204"/>
            </a:xfrm>
          </p:grpSpPr>
          <p:sp>
            <p:nvSpPr>
              <p:cNvPr id="26634" name="Text Box 8">
                <a:extLst>
                  <a:ext uri="{FF2B5EF4-FFF2-40B4-BE49-F238E27FC236}">
                    <a16:creationId xmlns:a16="http://schemas.microsoft.com/office/drawing/2014/main" id="{61F14ED6-2A3A-4C06-AC22-8BAC9D9AB8C5}"/>
                  </a:ext>
                </a:extLst>
              </p:cNvPr>
              <p:cNvSpPr txBox="1">
                <a:spLocks noChangeArrowheads="1"/>
              </p:cNvSpPr>
              <p:nvPr/>
            </p:nvSpPr>
            <p:spPr bwMode="auto">
              <a:xfrm>
                <a:off x="701904" y="3789040"/>
                <a:ext cx="5400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spcBef>
                    <a:spcPct val="50000"/>
                  </a:spcBef>
                </a:pPr>
                <a:r>
                  <a:rPr lang="en-US" altLang="fa-IR" sz="1600" b="1" dirty="0">
                    <a:latin typeface="Times New Roman" panose="02020603050405020304" pitchFamily="18" charset="0"/>
                  </a:rPr>
                  <a:t>Ellis Equation:</a:t>
                </a:r>
                <a:endParaRPr lang="en-US" altLang="fa-IR" sz="1500" b="1" dirty="0">
                  <a:solidFill>
                    <a:srgbClr val="0033CC"/>
                  </a:solidFill>
                  <a:latin typeface="Times New Roman" panose="02020603050405020304" pitchFamily="18" charset="0"/>
                  <a:cs typeface="Times New Roman" panose="02020603050405020304" pitchFamily="18" charset="0"/>
                </a:endParaRPr>
              </a:p>
            </p:txBody>
          </p:sp>
          <p:graphicFrame>
            <p:nvGraphicFramePr>
              <p:cNvPr id="26635" name="Object 16">
                <a:extLst>
                  <a:ext uri="{FF2B5EF4-FFF2-40B4-BE49-F238E27FC236}">
                    <a16:creationId xmlns:a16="http://schemas.microsoft.com/office/drawing/2014/main" id="{3ADE3F45-2451-47C9-9B34-D84EFE88B155}"/>
                  </a:ext>
                </a:extLst>
              </p:cNvPr>
              <p:cNvGraphicFramePr>
                <a:graphicFrameLocks noChangeAspect="1"/>
              </p:cNvGraphicFramePr>
              <p:nvPr>
                <p:extLst>
                  <p:ext uri="{D42A27DB-BD31-4B8C-83A1-F6EECF244321}">
                    <p14:modId xmlns:p14="http://schemas.microsoft.com/office/powerpoint/2010/main" val="3361751110"/>
                  </p:ext>
                </p:extLst>
              </p:nvPr>
            </p:nvGraphicFramePr>
            <p:xfrm>
              <a:off x="3502025" y="4127594"/>
              <a:ext cx="2139950" cy="628650"/>
            </p:xfrm>
            <a:graphic>
              <a:graphicData uri="http://schemas.openxmlformats.org/presentationml/2006/ole">
                <mc:AlternateContent xmlns:mc="http://schemas.openxmlformats.org/markup-compatibility/2006">
                  <mc:Choice xmlns:v="urn:schemas-microsoft-com:vml" Requires="v">
                    <p:oleObj name="Equation" r:id="rId6" imgW="1511300" imgH="444500" progId="Equation.DSMT4">
                      <p:embed/>
                    </p:oleObj>
                  </mc:Choice>
                  <mc:Fallback>
                    <p:oleObj name="Equation" r:id="rId6" imgW="1511300" imgH="444500" progId="Equation.DSMT4">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2025" y="4127594"/>
                            <a:ext cx="21399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26633" name="Rectangle 11">
              <a:extLst>
                <a:ext uri="{FF2B5EF4-FFF2-40B4-BE49-F238E27FC236}">
                  <a16:creationId xmlns:a16="http://schemas.microsoft.com/office/drawing/2014/main" id="{D237CAC6-2FC1-4A1B-8F43-7949D5D20DC0}"/>
                </a:ext>
              </a:extLst>
            </p:cNvPr>
            <p:cNvSpPr>
              <a:spLocks noChangeArrowheads="1"/>
            </p:cNvSpPr>
            <p:nvPr/>
          </p:nvSpPr>
          <p:spPr bwMode="auto">
            <a:xfrm>
              <a:off x="827314" y="4868982"/>
              <a:ext cx="7561110" cy="156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buFont typeface="Arial" panose="020B0604020202020204" pitchFamily="34" charset="0"/>
                <a:buChar char="•"/>
              </a:pPr>
              <a:r>
                <a:rPr lang="en-US" altLang="fa-IR" sz="1600" dirty="0">
                  <a:latin typeface="Times New Roman" panose="02020603050405020304" pitchFamily="18" charset="0"/>
                </a:rPr>
                <a:t>When the deviations from the power-law model are significant only at low shear rates, it is perhaps more appropriate to use the Ellis model.</a:t>
              </a:r>
            </a:p>
            <a:p>
              <a:pPr eaLnBrk="1" hangingPunct="1">
                <a:buFont typeface="Arial" panose="020B0604020202020204" pitchFamily="34" charset="0"/>
                <a:buChar char="•"/>
              </a:pPr>
              <a:r>
                <a:rPr lang="en-US" altLang="fa-IR" sz="1600" dirty="0">
                  <a:latin typeface="Times New Roman" panose="02020603050405020304" pitchFamily="18" charset="0"/>
                </a:rPr>
                <a:t>Index </a:t>
              </a:r>
              <a:r>
                <a:rPr lang="en-US" altLang="fa-IR" sz="1600" i="1" dirty="0">
                  <a:latin typeface="Times New Roman" panose="02020603050405020304" pitchFamily="18" charset="0"/>
                </a:rPr>
                <a:t>α </a:t>
              </a:r>
              <a:r>
                <a:rPr lang="en-US" altLang="fa-IR" sz="1600" dirty="0">
                  <a:latin typeface="Times New Roman" panose="02020603050405020304" pitchFamily="18" charset="0"/>
                </a:rPr>
                <a:t>is a measure of the degree of shear-thinning behavior (the greater the value</a:t>
              </a:r>
              <a:br>
                <a:rPr lang="en-US" altLang="fa-IR" sz="1600" dirty="0">
                  <a:latin typeface="Times New Roman" panose="02020603050405020304" pitchFamily="18" charset="0"/>
                </a:rPr>
              </a:br>
              <a:r>
                <a:rPr lang="en-US" altLang="fa-IR" sz="1600" dirty="0">
                  <a:latin typeface="Times New Roman" panose="02020603050405020304" pitchFamily="18" charset="0"/>
                </a:rPr>
                <a:t> of </a:t>
              </a:r>
              <a:r>
                <a:rPr lang="en-US" altLang="fa-IR" sz="1600" i="1" dirty="0">
                  <a:latin typeface="Times New Roman" panose="02020603050405020304" pitchFamily="18" charset="0"/>
                </a:rPr>
                <a:t>α </a:t>
              </a:r>
              <a:r>
                <a:rPr lang="en-US" altLang="fa-IR" sz="1600" dirty="0">
                  <a:latin typeface="Times New Roman" panose="02020603050405020304" pitchFamily="18" charset="0"/>
                </a:rPr>
                <a:t>, greater is the extent of shear-thinning (</a:t>
              </a:r>
              <a:r>
                <a:rPr lang="en-US" altLang="fa-IR" sz="1600" i="1" dirty="0">
                  <a:latin typeface="Times New Roman" panose="02020603050405020304" pitchFamily="18" charset="0"/>
                </a:rPr>
                <a:t>α</a:t>
              </a:r>
              <a:r>
                <a:rPr lang="en-US" altLang="fa-IR" sz="1600" dirty="0">
                  <a:latin typeface="Times New Roman" panose="02020603050405020304" pitchFamily="18" charset="0"/>
                </a:rPr>
                <a:t>&gt;1)).</a:t>
              </a:r>
            </a:p>
            <a:p>
              <a:pPr eaLnBrk="1" hangingPunct="1">
                <a:buFont typeface="Arial" panose="020B0604020202020204" pitchFamily="34" charset="0"/>
                <a:buChar char="•"/>
              </a:pPr>
              <a:r>
                <a:rPr lang="en-US" altLang="fa-IR" sz="1600" i="1" dirty="0">
                  <a:latin typeface="Times New Roman" panose="02020603050405020304" pitchFamily="18" charset="0"/>
                </a:rPr>
                <a:t>τ</a:t>
              </a:r>
              <a:r>
                <a:rPr lang="en-US" altLang="fa-IR" sz="1600" dirty="0">
                  <a:latin typeface="Times New Roman" panose="02020603050405020304" pitchFamily="18" charset="0"/>
                </a:rPr>
                <a:t> </a:t>
              </a:r>
              <a:r>
                <a:rPr lang="en-US" altLang="fa-IR" sz="1600" baseline="-25000" dirty="0">
                  <a:latin typeface="Times New Roman" panose="02020603050405020304" pitchFamily="18" charset="0"/>
                </a:rPr>
                <a:t>1/2</a:t>
              </a:r>
              <a:r>
                <a:rPr lang="en-US" altLang="fa-IR" sz="1600" dirty="0">
                  <a:latin typeface="Times New Roman" panose="02020603050405020304" pitchFamily="18" charset="0"/>
                </a:rPr>
                <a:t> represents the value of shear stress at which the apparent viscosity has dropped to half its zero shear value. </a:t>
              </a:r>
              <a:endParaRPr lang="fa-IR" altLang="fa-IR" sz="1600" dirty="0">
                <a:latin typeface="Times New Roman" panose="02020603050405020304" pitchFamily="18" charset="0"/>
              </a:endParaRPr>
            </a:p>
          </p:txBody>
        </p:sp>
      </p:grpSp>
      <p:sp>
        <p:nvSpPr>
          <p:cNvPr id="26631" name="Slide Number Placeholder 2">
            <a:extLst>
              <a:ext uri="{FF2B5EF4-FFF2-40B4-BE49-F238E27FC236}">
                <a16:creationId xmlns:a16="http://schemas.microsoft.com/office/drawing/2014/main" id="{2F8CC95C-7FB5-49C7-B594-88A99A82A836}"/>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BFE25B35-E050-4AED-88BB-C4408DE5CDF8}" type="slidenum">
              <a:rPr kumimoji="0" lang="en-US" altLang="ko-KR">
                <a:latin typeface="Times New Roman" panose="02020603050405020304" pitchFamily="18" charset="0"/>
              </a:rPr>
              <a:pPr eaLnBrk="1" hangingPunct="1"/>
              <a:t>28</a:t>
            </a:fld>
            <a:endParaRPr kumimoji="0" lang="en-US" altLang="ko-KR">
              <a:latin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A45CF79A-355D-4887-8ADC-2FD1F4E7405C}"/>
              </a:ext>
            </a:extLst>
          </p:cNvPr>
          <p:cNvSpPr>
            <a:spLocks noGrp="1" noChangeArrowheads="1"/>
          </p:cNvSpPr>
          <p:nvPr>
            <p:ph type="title"/>
          </p:nvPr>
        </p:nvSpPr>
        <p:spPr/>
        <p:txBody>
          <a:bodyPr/>
          <a:lstStyle/>
          <a:p>
            <a:pPr eaLnBrk="1" hangingPunct="1"/>
            <a:r>
              <a:rPr lang="en-US" altLang="fa-IR" sz="2400"/>
              <a:t>Viscosity Modeling</a:t>
            </a:r>
          </a:p>
        </p:txBody>
      </p:sp>
      <p:pic>
        <p:nvPicPr>
          <p:cNvPr id="27651" name="Picture 7" descr="2a">
            <a:extLst>
              <a:ext uri="{FF2B5EF4-FFF2-40B4-BE49-F238E27FC236}">
                <a16:creationId xmlns:a16="http://schemas.microsoft.com/office/drawing/2014/main" id="{4901D3C3-4689-4198-A823-D3FA4291D6B6}"/>
              </a:ext>
            </a:extLst>
          </p:cNvPr>
          <p:cNvPicPr>
            <a:picLocks noChangeAspect="1" noChangeArrowheads="1"/>
          </p:cNvPicPr>
          <p:nvPr/>
        </p:nvPicPr>
        <p:blipFill>
          <a:blip r:embed="rId2">
            <a:lum bright="-20000" contrast="40000"/>
            <a:extLst>
              <a:ext uri="{28A0092B-C50C-407E-A947-70E740481C1C}">
                <a14:useLocalDpi xmlns:a14="http://schemas.microsoft.com/office/drawing/2010/main" val="0"/>
              </a:ext>
            </a:extLst>
          </a:blip>
          <a:srcRect/>
          <a:stretch>
            <a:fillRect/>
          </a:stretch>
        </p:blipFill>
        <p:spPr bwMode="auto">
          <a:xfrm>
            <a:off x="1547813" y="1246188"/>
            <a:ext cx="6124575" cy="431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8">
            <a:extLst>
              <a:ext uri="{FF2B5EF4-FFF2-40B4-BE49-F238E27FC236}">
                <a16:creationId xmlns:a16="http://schemas.microsoft.com/office/drawing/2014/main" id="{3BE3779F-F38B-4E62-95BD-99E58BAA0FE6}"/>
              </a:ext>
            </a:extLst>
          </p:cNvPr>
          <p:cNvSpPr txBox="1">
            <a:spLocks noChangeArrowheads="1"/>
          </p:cNvSpPr>
          <p:nvPr/>
        </p:nvSpPr>
        <p:spPr bwMode="auto">
          <a:xfrm>
            <a:off x="808038" y="5732463"/>
            <a:ext cx="74930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spcBef>
                <a:spcPct val="50000"/>
              </a:spcBef>
            </a:pPr>
            <a:r>
              <a:rPr lang="en-US" altLang="fa-IR" sz="1600">
                <a:latin typeface="Times New Roman" panose="02020603050405020304" pitchFamily="18" charset="0"/>
                <a:cs typeface="Times New Roman" panose="02020603050405020304" pitchFamily="18" charset="0"/>
              </a:rPr>
              <a:t>The constant “</a:t>
            </a:r>
            <a:r>
              <a:rPr lang="en-US" altLang="fa-IR" sz="1600" i="1">
                <a:latin typeface="Times New Roman" panose="02020603050405020304" pitchFamily="18" charset="0"/>
                <a:cs typeface="Times New Roman" panose="02020603050405020304" pitchFamily="18" charset="0"/>
              </a:rPr>
              <a:t>a</a:t>
            </a:r>
            <a:r>
              <a:rPr lang="en-US" altLang="fa-IR" sz="1600">
                <a:latin typeface="Times New Roman" panose="02020603050405020304" pitchFamily="18" charset="0"/>
                <a:cs typeface="Times New Roman" panose="02020603050405020304" pitchFamily="18" charset="0"/>
              </a:rPr>
              <a:t>” is around 2 for many shear-thinning fluids and it describes the transition</a:t>
            </a:r>
            <a:br>
              <a:rPr lang="en-US" altLang="fa-IR" sz="1600">
                <a:latin typeface="Times New Roman" panose="02020603050405020304" pitchFamily="18" charset="0"/>
                <a:cs typeface="Times New Roman" panose="02020603050405020304" pitchFamily="18" charset="0"/>
              </a:rPr>
            </a:br>
            <a:r>
              <a:rPr lang="en-US" altLang="fa-IR" sz="1600">
                <a:latin typeface="Times New Roman" panose="02020603050405020304" pitchFamily="18" charset="0"/>
                <a:cs typeface="Times New Roman" panose="02020603050405020304" pitchFamily="18" charset="0"/>
              </a:rPr>
              <a:t>region between the zero shear rate region and power-law region.</a:t>
            </a:r>
          </a:p>
        </p:txBody>
      </p:sp>
      <p:sp>
        <p:nvSpPr>
          <p:cNvPr id="27653" name="Slide Number Placeholder 2">
            <a:extLst>
              <a:ext uri="{FF2B5EF4-FFF2-40B4-BE49-F238E27FC236}">
                <a16:creationId xmlns:a16="http://schemas.microsoft.com/office/drawing/2014/main" id="{A62724B4-61D6-4359-8863-E5C46916397B}"/>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D56E4ADF-C150-4D8E-9735-E378BE3291A6}" type="slidenum">
              <a:rPr kumimoji="0" lang="en-US" altLang="ko-KR">
                <a:latin typeface="Times New Roman" panose="02020603050405020304" pitchFamily="18" charset="0"/>
              </a:rPr>
              <a:pPr eaLnBrk="1" hangingPunct="1"/>
              <a:t>29</a:t>
            </a:fld>
            <a:endParaRPr kumimoji="0" lang="en-US" altLang="ko-KR">
              <a:latin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4C2D838-FD7C-434E-A498-FC993116EFE7}"/>
              </a:ext>
            </a:extLst>
          </p:cNvPr>
          <p:cNvSpPr txBox="1">
            <a:spLocks noChangeArrowheads="1"/>
          </p:cNvSpPr>
          <p:nvPr/>
        </p:nvSpPr>
        <p:spPr>
          <a:xfrm>
            <a:off x="460375" y="401638"/>
            <a:ext cx="8229600" cy="868362"/>
          </a:xfrm>
          <a:prstGeom prst="rect">
            <a:avLst/>
          </a:prstGeom>
        </p:spPr>
        <p:txBody>
          <a:bodyPr/>
          <a:lstStyle/>
          <a:p>
            <a:pPr algn="ctr">
              <a:defRPr/>
            </a:pPr>
            <a:r>
              <a:rPr lang="en-US" sz="2800" b="1" kern="0" dirty="0" err="1">
                <a:solidFill>
                  <a:schemeClr val="tx2"/>
                </a:solidFill>
                <a:latin typeface="+mj-lt"/>
                <a:ea typeface="+mj-ea"/>
                <a:cs typeface="+mj-cs"/>
              </a:rPr>
              <a:t>Rheology</a:t>
            </a:r>
            <a:endParaRPr lang="en-US" sz="2800" b="1" kern="0" dirty="0">
              <a:solidFill>
                <a:schemeClr val="tx2"/>
              </a:solidFill>
              <a:latin typeface="+mj-lt"/>
              <a:ea typeface="+mj-ea"/>
              <a:cs typeface="+mj-cs"/>
            </a:endParaRPr>
          </a:p>
        </p:txBody>
      </p:sp>
      <p:pic>
        <p:nvPicPr>
          <p:cNvPr id="6147" name="Picture 3" descr="Bingham.JPG">
            <a:extLst>
              <a:ext uri="{FF2B5EF4-FFF2-40B4-BE49-F238E27FC236}">
                <a16:creationId xmlns:a16="http://schemas.microsoft.com/office/drawing/2014/main" id="{75F74CBA-C7A9-4EA4-9D5A-DFDE7FFA84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3750" y="1285875"/>
            <a:ext cx="1130300"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0C06ACEF-3492-48C1-B598-3563AD8D298D}"/>
              </a:ext>
            </a:extLst>
          </p:cNvPr>
          <p:cNvSpPr txBox="1"/>
          <p:nvPr/>
        </p:nvSpPr>
        <p:spPr>
          <a:xfrm>
            <a:off x="793750" y="4467225"/>
            <a:ext cx="4214813" cy="400050"/>
          </a:xfrm>
          <a:prstGeom prst="rect">
            <a:avLst/>
          </a:prstGeom>
          <a:noFill/>
        </p:spPr>
        <p:txBody>
          <a:bodyPr>
            <a:spAutoFit/>
          </a:bodyPr>
          <a:lstStyle/>
          <a:p>
            <a:pPr>
              <a:defRPr/>
            </a:pPr>
            <a:r>
              <a:rPr lang="en-US" sz="2000" b="1" dirty="0" err="1">
                <a:latin typeface="+mj-lt"/>
                <a:ea typeface="+mn-ea"/>
              </a:rPr>
              <a:t>Rheology</a:t>
            </a:r>
            <a:endParaRPr lang="en-US" sz="2000" b="1" dirty="0">
              <a:latin typeface="+mj-lt"/>
              <a:ea typeface="+mn-ea"/>
            </a:endParaRPr>
          </a:p>
        </p:txBody>
      </p:sp>
      <p:sp>
        <p:nvSpPr>
          <p:cNvPr id="8" name="Rectangle 7">
            <a:extLst>
              <a:ext uri="{FF2B5EF4-FFF2-40B4-BE49-F238E27FC236}">
                <a16:creationId xmlns:a16="http://schemas.microsoft.com/office/drawing/2014/main" id="{DF352619-3A37-4366-BB2A-467F892930C7}"/>
              </a:ext>
            </a:extLst>
          </p:cNvPr>
          <p:cNvSpPr/>
          <p:nvPr/>
        </p:nvSpPr>
        <p:spPr>
          <a:xfrm>
            <a:off x="793750" y="4941888"/>
            <a:ext cx="7572375" cy="1322387"/>
          </a:xfrm>
          <a:prstGeom prst="rect">
            <a:avLst/>
          </a:prstGeom>
        </p:spPr>
        <p:txBody>
          <a:bodyPr>
            <a:spAutoFit/>
          </a:bodyPr>
          <a:lstStyle/>
          <a:p>
            <a:pPr algn="just">
              <a:defRPr/>
            </a:pPr>
            <a:r>
              <a:rPr lang="en-US" sz="1600" i="1" dirty="0">
                <a:latin typeface="+mn-lt"/>
                <a:ea typeface="+mn-ea"/>
              </a:rPr>
              <a:t>The term deformation and flow of matter is a rather cumbersome one to cover the subjects of elasticity, viscosity and plasticity. There is no single word to cover the field, so the only recourse has been to invent one. The Greek roots to flow </a:t>
            </a:r>
            <a:r>
              <a:rPr lang="en-US" sz="1600" i="1" dirty="0">
                <a:latin typeface="GreekC" pitchFamily="2" charset="0"/>
                <a:ea typeface="+mn-ea"/>
                <a:cs typeface="GreekC" pitchFamily="2" charset="0"/>
              </a:rPr>
              <a:t>(</a:t>
            </a:r>
            <a:r>
              <a:rPr lang="en-US" sz="1600" b="1" i="1" dirty="0" err="1">
                <a:latin typeface="Symbol" panose="05050102010706020507" pitchFamily="18" charset="2"/>
                <a:ea typeface="+mn-ea"/>
                <a:cs typeface="GreekC" pitchFamily="2" charset="0"/>
              </a:rPr>
              <a:t>rew</a:t>
            </a:r>
            <a:r>
              <a:rPr lang="en-US" sz="1600" i="1" dirty="0">
                <a:latin typeface="GreekC" pitchFamily="2" charset="0"/>
                <a:ea typeface="+mn-ea"/>
                <a:cs typeface="GreekC" pitchFamily="2" charset="0"/>
              </a:rPr>
              <a:t>)</a:t>
            </a:r>
            <a:r>
              <a:rPr lang="en-US" sz="1600" i="1" dirty="0">
                <a:latin typeface="+mn-lt"/>
                <a:ea typeface="+mn-ea"/>
              </a:rPr>
              <a:t> and science (</a:t>
            </a:r>
            <a:r>
              <a:rPr lang="en-US" sz="1600" b="1" i="1" dirty="0">
                <a:latin typeface="GreekC" pitchFamily="2" charset="0"/>
                <a:ea typeface="+mn-ea"/>
                <a:cs typeface="GreekC" pitchFamily="2" charset="0"/>
              </a:rPr>
              <a:t>l</a:t>
            </a:r>
            <a:r>
              <a:rPr lang="en-US" sz="1600" b="1" i="1" dirty="0">
                <a:latin typeface="Symbol" panose="05050102010706020507" pitchFamily="18" charset="2"/>
                <a:ea typeface="+mn-ea"/>
                <a:cs typeface="GreekC" pitchFamily="2" charset="0"/>
              </a:rPr>
              <a:t>ogo</a:t>
            </a:r>
            <a:r>
              <a:rPr lang="en-US" sz="1600" i="1" dirty="0">
                <a:latin typeface="Symbol" panose="05050102010706020507" pitchFamily="18" charset="2"/>
                <a:ea typeface="+mn-ea"/>
                <a:cs typeface="GreekC" pitchFamily="2" charset="0"/>
              </a:rPr>
              <a:t>s</a:t>
            </a:r>
            <a:r>
              <a:rPr lang="en-US" sz="1600" i="1" dirty="0">
                <a:latin typeface="+mn-lt"/>
                <a:ea typeface="+mn-ea"/>
              </a:rPr>
              <a:t>), </a:t>
            </a:r>
            <a:br>
              <a:rPr lang="en-US" sz="1600" i="1" dirty="0">
                <a:latin typeface="+mn-lt"/>
                <a:ea typeface="+mn-ea"/>
              </a:rPr>
            </a:br>
            <a:r>
              <a:rPr lang="en-US" sz="1600" i="1" dirty="0">
                <a:latin typeface="+mn-lt"/>
                <a:ea typeface="+mn-ea"/>
              </a:rPr>
              <a:t>already familiar in numerous words such as rheostat and geology, made the term theology appear to be at the same time distinctive and self explanatory. </a:t>
            </a:r>
          </a:p>
        </p:txBody>
      </p:sp>
      <p:grpSp>
        <p:nvGrpSpPr>
          <p:cNvPr id="6150" name="Group 13">
            <a:extLst>
              <a:ext uri="{FF2B5EF4-FFF2-40B4-BE49-F238E27FC236}">
                <a16:creationId xmlns:a16="http://schemas.microsoft.com/office/drawing/2014/main" id="{1663F910-69F3-40BD-BC17-A83F005C6528}"/>
              </a:ext>
            </a:extLst>
          </p:cNvPr>
          <p:cNvGrpSpPr>
            <a:grpSpLocks/>
          </p:cNvGrpSpPr>
          <p:nvPr/>
        </p:nvGrpSpPr>
        <p:grpSpPr bwMode="auto">
          <a:xfrm>
            <a:off x="1979613" y="1412875"/>
            <a:ext cx="4143375" cy="1187450"/>
            <a:chOff x="2500283" y="1643050"/>
            <a:chExt cx="4143404" cy="1187578"/>
          </a:xfrm>
        </p:grpSpPr>
        <p:sp>
          <p:nvSpPr>
            <p:cNvPr id="9" name="TextBox 8">
              <a:extLst>
                <a:ext uri="{FF2B5EF4-FFF2-40B4-BE49-F238E27FC236}">
                  <a16:creationId xmlns:a16="http://schemas.microsoft.com/office/drawing/2014/main" id="{5C5363AC-0D13-494E-9961-02318045886E}"/>
                </a:ext>
              </a:extLst>
            </p:cNvPr>
            <p:cNvSpPr txBox="1"/>
            <p:nvPr/>
          </p:nvSpPr>
          <p:spPr>
            <a:xfrm>
              <a:off x="2500283" y="2000277"/>
              <a:ext cx="4143404" cy="830351"/>
            </a:xfrm>
            <a:prstGeom prst="rect">
              <a:avLst/>
            </a:prstGeom>
            <a:noFill/>
          </p:spPr>
          <p:txBody>
            <a:bodyPr>
              <a:spAutoFit/>
            </a:bodyPr>
            <a:lstStyle/>
            <a:p>
              <a:pPr algn="just">
                <a:defRPr/>
              </a:pPr>
              <a:r>
                <a:rPr lang="en-US" sz="1600" i="1" dirty="0">
                  <a:solidFill>
                    <a:srgbClr val="0033CC"/>
                  </a:solidFill>
                  <a:latin typeface="+mn-lt"/>
                  <a:ea typeface="+mn-ea"/>
                </a:rPr>
                <a:t>He was largely responsible for the formation of the Society of Rheology and the word of </a:t>
              </a:r>
              <a:br>
                <a:rPr lang="en-US" sz="1600" i="1" dirty="0">
                  <a:solidFill>
                    <a:srgbClr val="0033CC"/>
                  </a:solidFill>
                  <a:latin typeface="+mn-lt"/>
                  <a:ea typeface="+mn-ea"/>
                </a:rPr>
              </a:br>
              <a:r>
                <a:rPr lang="en-US" sz="1600" i="1" dirty="0">
                  <a:solidFill>
                    <a:srgbClr val="0033CC"/>
                  </a:solidFill>
                  <a:latin typeface="+mn-lt"/>
                  <a:ea typeface="+mn-ea"/>
                </a:rPr>
                <a:t>rheology in 1929.</a:t>
              </a:r>
            </a:p>
          </p:txBody>
        </p:sp>
        <p:sp>
          <p:nvSpPr>
            <p:cNvPr id="11" name="Rectangle 10">
              <a:extLst>
                <a:ext uri="{FF2B5EF4-FFF2-40B4-BE49-F238E27FC236}">
                  <a16:creationId xmlns:a16="http://schemas.microsoft.com/office/drawing/2014/main" id="{0E66B36D-ECFB-4110-BFDA-0ADC515111DD}"/>
                </a:ext>
              </a:extLst>
            </p:cNvPr>
            <p:cNvSpPr/>
            <p:nvPr/>
          </p:nvSpPr>
          <p:spPr>
            <a:xfrm>
              <a:off x="2857472" y="1643050"/>
              <a:ext cx="3036909" cy="338174"/>
            </a:xfrm>
            <a:prstGeom prst="rect">
              <a:avLst/>
            </a:prstGeom>
          </p:spPr>
          <p:txBody>
            <a:bodyPr wrap="none">
              <a:spAutoFit/>
            </a:bodyPr>
            <a:lstStyle/>
            <a:p>
              <a:pPr>
                <a:defRPr/>
              </a:pPr>
              <a:r>
                <a:rPr lang="en-US" sz="1600" b="1" i="1" dirty="0">
                  <a:solidFill>
                    <a:srgbClr val="0033CC"/>
                  </a:solidFill>
                  <a:latin typeface="+mj-lt"/>
                  <a:ea typeface="+mn-ea"/>
                </a:rPr>
                <a:t>Prof. E. C. Bingham (1878-1945)</a:t>
              </a:r>
            </a:p>
          </p:txBody>
        </p:sp>
      </p:grpSp>
      <p:pic>
        <p:nvPicPr>
          <p:cNvPr id="6152" name="Picture 1" descr="rheology soc.jpg">
            <a:extLst>
              <a:ext uri="{FF2B5EF4-FFF2-40B4-BE49-F238E27FC236}">
                <a16:creationId xmlns:a16="http://schemas.microsoft.com/office/drawing/2014/main" id="{1D795305-94AC-4B4D-9D70-4BA14BAB2F4B}"/>
              </a:ext>
            </a:extLst>
          </p:cNvPr>
          <p:cNvPicPr>
            <a:picLocks noChangeAspect="1" noChangeArrowheads="1"/>
          </p:cNvPicPr>
          <p:nvPr/>
        </p:nvPicPr>
        <p:blipFill>
          <a:blip r:embed="rId4">
            <a:lum bright="-20000" contrast="40000"/>
            <a:extLst>
              <a:ext uri="{28A0092B-C50C-407E-A947-70E740481C1C}">
                <a14:useLocalDpi xmlns:a14="http://schemas.microsoft.com/office/drawing/2010/main" val="0"/>
              </a:ext>
            </a:extLst>
          </a:blip>
          <a:srcRect/>
          <a:stretch>
            <a:fillRect/>
          </a:stretch>
        </p:blipFill>
        <p:spPr bwMode="auto">
          <a:xfrm>
            <a:off x="6129338" y="1270000"/>
            <a:ext cx="2320925" cy="366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3" name="Rectangle 11">
            <a:extLst>
              <a:ext uri="{FF2B5EF4-FFF2-40B4-BE49-F238E27FC236}">
                <a16:creationId xmlns:a16="http://schemas.microsoft.com/office/drawing/2014/main" id="{27520DC0-C9DA-45BF-8DE4-D5CF5008CFD6}"/>
              </a:ext>
            </a:extLst>
          </p:cNvPr>
          <p:cNvSpPr>
            <a:spLocks noChangeArrowheads="1"/>
          </p:cNvSpPr>
          <p:nvPr/>
        </p:nvSpPr>
        <p:spPr bwMode="auto">
          <a:xfrm>
            <a:off x="1428750" y="3429000"/>
            <a:ext cx="2571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r>
              <a:rPr lang="en-US" altLang="fa-IR" sz="1400" i="1">
                <a:solidFill>
                  <a:srgbClr val="002060"/>
                </a:solidFill>
                <a:latin typeface="Elephant" panose="02020904090505020303" pitchFamily="18" charset="0"/>
              </a:rPr>
              <a:t>Logo of Rheology Society</a:t>
            </a:r>
            <a:endParaRPr lang="en-US" altLang="fa-IR" sz="1400">
              <a:solidFill>
                <a:srgbClr val="002060"/>
              </a:solidFill>
              <a:latin typeface="Elephant" panose="02020904090505020303" pitchFamily="18" charset="0"/>
            </a:endParaRPr>
          </a:p>
        </p:txBody>
      </p:sp>
      <p:sp>
        <p:nvSpPr>
          <p:cNvPr id="6154" name="Slide Number Placeholder 3">
            <a:extLst>
              <a:ext uri="{FF2B5EF4-FFF2-40B4-BE49-F238E27FC236}">
                <a16:creationId xmlns:a16="http://schemas.microsoft.com/office/drawing/2014/main" id="{6DEF1528-BD75-4DEB-B919-40226753B76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D2148B83-EEA3-4BF0-9A16-6FC9F033B499}" type="slidenum">
              <a:rPr kumimoji="0" lang="en-US" altLang="ko-KR">
                <a:latin typeface="Times New Roman" panose="02020603050405020304" pitchFamily="18" charset="0"/>
              </a:rPr>
              <a:pPr eaLnBrk="1" hangingPunct="1"/>
              <a:t>3</a:t>
            </a:fld>
            <a:endParaRPr kumimoji="0" lang="en-US" altLang="ko-KR">
              <a:latin typeface="Times New Roman" panose="02020603050405020304" pitchFamily="18" charset="0"/>
            </a:endParaRPr>
          </a:p>
        </p:txBody>
      </p:sp>
      <p:pic>
        <p:nvPicPr>
          <p:cNvPr id="124930" name="Picture 2" descr="نتیجه تصویری برای society of rheology">
            <a:extLst>
              <a:ext uri="{FF2B5EF4-FFF2-40B4-BE49-F238E27FC236}">
                <a16:creationId xmlns:a16="http://schemas.microsoft.com/office/drawing/2014/main" id="{64822699-941E-43FF-AD5B-FC0C9AEB68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1300" y="2887663"/>
            <a:ext cx="853869" cy="14060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B1C4B77B-1C8B-4C28-9F0D-58EA2620FAFE}"/>
              </a:ext>
            </a:extLst>
          </p:cNvPr>
          <p:cNvSpPr>
            <a:spLocks noGrp="1" noChangeArrowheads="1"/>
          </p:cNvSpPr>
          <p:nvPr>
            <p:ph type="title"/>
          </p:nvPr>
        </p:nvSpPr>
        <p:spPr/>
        <p:txBody>
          <a:bodyPr/>
          <a:lstStyle/>
          <a:p>
            <a:pPr eaLnBrk="1" hangingPunct="1"/>
            <a:r>
              <a:rPr lang="en-US" altLang="fa-IR" sz="2400"/>
              <a:t>Viscosity Modeling</a:t>
            </a:r>
          </a:p>
        </p:txBody>
      </p:sp>
      <p:pic>
        <p:nvPicPr>
          <p:cNvPr id="28675" name="Picture 4" descr="3a">
            <a:extLst>
              <a:ext uri="{FF2B5EF4-FFF2-40B4-BE49-F238E27FC236}">
                <a16:creationId xmlns:a16="http://schemas.microsoft.com/office/drawing/2014/main" id="{028F03AC-7B7F-4799-B476-7AE555E8DCD1}"/>
              </a:ext>
            </a:extLst>
          </p:cNvPr>
          <p:cNvPicPr>
            <a:picLocks noChangeAspect="1" noChangeArrowheads="1"/>
          </p:cNvPicPr>
          <p:nvPr/>
        </p:nvPicPr>
        <p:blipFill>
          <a:blip r:embed="rId2">
            <a:lum bright="-20000" contrast="40000"/>
            <a:extLst>
              <a:ext uri="{28A0092B-C50C-407E-A947-70E740481C1C}">
                <a14:useLocalDpi xmlns:a14="http://schemas.microsoft.com/office/drawing/2010/main" val="0"/>
              </a:ext>
            </a:extLst>
          </a:blip>
          <a:srcRect/>
          <a:stretch>
            <a:fillRect/>
          </a:stretch>
        </p:blipFill>
        <p:spPr bwMode="auto">
          <a:xfrm>
            <a:off x="1946275" y="1171575"/>
            <a:ext cx="5178425" cy="535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Slide Number Placeholder 2">
            <a:extLst>
              <a:ext uri="{FF2B5EF4-FFF2-40B4-BE49-F238E27FC236}">
                <a16:creationId xmlns:a16="http://schemas.microsoft.com/office/drawing/2014/main" id="{3FE3C6A0-3669-4384-AD6E-0CB1533D2EF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9F48E59E-D902-4711-9C2B-4B29E18E8540}" type="slidenum">
              <a:rPr kumimoji="0" lang="en-US" altLang="ko-KR">
                <a:latin typeface="Times New Roman" panose="02020603050405020304" pitchFamily="18" charset="0"/>
              </a:rPr>
              <a:pPr eaLnBrk="1" hangingPunct="1"/>
              <a:t>30</a:t>
            </a:fld>
            <a:endParaRPr kumimoji="0" lang="en-US" altLang="ko-KR">
              <a:latin typeface="Times New Roman" panose="02020603050405020304"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B2EECC82-16DC-47AE-B4FC-7372830B7C2D}"/>
              </a:ext>
            </a:extLst>
          </p:cNvPr>
          <p:cNvSpPr txBox="1">
            <a:spLocks noChangeArrowheads="1"/>
          </p:cNvSpPr>
          <p:nvPr/>
        </p:nvSpPr>
        <p:spPr>
          <a:xfrm>
            <a:off x="465138" y="422275"/>
            <a:ext cx="8229600" cy="868363"/>
          </a:xfrm>
          <a:prstGeom prst="rect">
            <a:avLst/>
          </a:prstGeom>
        </p:spPr>
        <p:txBody>
          <a:bodyPr/>
          <a:lstStyle>
            <a:lvl1pPr algn="ctr" rtl="0" eaLnBrk="0" fontAlgn="base" latinLnBrk="1" hangingPunct="0">
              <a:spcBef>
                <a:spcPct val="0"/>
              </a:spcBef>
              <a:spcAft>
                <a:spcPct val="0"/>
              </a:spcAft>
              <a:defRPr kumimoji="1" sz="3600" b="1">
                <a:solidFill>
                  <a:schemeClr val="tx2"/>
                </a:solidFill>
                <a:latin typeface="+mj-lt"/>
                <a:ea typeface="Gulim" pitchFamily="34" charset="-127"/>
                <a:cs typeface="+mj-cs"/>
              </a:defRPr>
            </a:lvl1pPr>
            <a:lvl2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2pPr>
            <a:lvl3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3pPr>
            <a:lvl4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4pPr>
            <a:lvl5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5pPr>
            <a:lvl6pPr marL="4572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6pPr>
            <a:lvl7pPr marL="9144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7pPr>
            <a:lvl8pPr marL="13716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8pPr>
            <a:lvl9pPr marL="18288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9pPr>
          </a:lstStyle>
          <a:p>
            <a:pPr eaLnBrk="1" hangingPunct="1">
              <a:defRPr/>
            </a:pPr>
            <a:r>
              <a:rPr lang="en-US" altLang="fa-IR" sz="2400" kern="0" dirty="0"/>
              <a:t>Modeling the Complex Flows</a:t>
            </a:r>
          </a:p>
        </p:txBody>
      </p:sp>
      <p:sp>
        <p:nvSpPr>
          <p:cNvPr id="29702" name="Slide Number Placeholder 2">
            <a:extLst>
              <a:ext uri="{FF2B5EF4-FFF2-40B4-BE49-F238E27FC236}">
                <a16:creationId xmlns:a16="http://schemas.microsoft.com/office/drawing/2014/main" id="{7497C86A-AF17-4D0A-A947-3E9B26F3A77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6108134D-B2BC-4CF0-B69E-0C04DE89A462}" type="slidenum">
              <a:rPr kumimoji="0" lang="en-US" altLang="ko-KR">
                <a:latin typeface="Times New Roman" panose="02020603050405020304" pitchFamily="18" charset="0"/>
              </a:rPr>
              <a:pPr eaLnBrk="1" hangingPunct="1"/>
              <a:t>31</a:t>
            </a:fld>
            <a:endParaRPr kumimoji="0" lang="en-US" altLang="ko-KR">
              <a:latin typeface="Times New Roman" panose="02020603050405020304" pitchFamily="18" charset="0"/>
            </a:endParaRPr>
          </a:p>
        </p:txBody>
      </p:sp>
      <p:pic>
        <p:nvPicPr>
          <p:cNvPr id="29715" name="Picture 19">
            <a:extLst>
              <a:ext uri="{FF2B5EF4-FFF2-40B4-BE49-F238E27FC236}">
                <a16:creationId xmlns:a16="http://schemas.microsoft.com/office/drawing/2014/main" id="{06014833-45EB-4D2A-BCFB-465A77C66F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1474595"/>
            <a:ext cx="6347511" cy="493898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Object 1">
            <a:extLst>
              <a:ext uri="{FF2B5EF4-FFF2-40B4-BE49-F238E27FC236}">
                <a16:creationId xmlns:a16="http://schemas.microsoft.com/office/drawing/2014/main" id="{56E31F26-1C52-4815-B3DF-D200B0D880A0}"/>
              </a:ext>
            </a:extLst>
          </p:cNvPr>
          <p:cNvGraphicFramePr>
            <a:graphicFrameLocks noChangeAspect="1"/>
          </p:cNvGraphicFramePr>
          <p:nvPr>
            <p:extLst>
              <p:ext uri="{D42A27DB-BD31-4B8C-83A1-F6EECF244321}">
                <p14:modId xmlns:p14="http://schemas.microsoft.com/office/powerpoint/2010/main" val="2457424566"/>
              </p:ext>
            </p:extLst>
          </p:nvPr>
        </p:nvGraphicFramePr>
        <p:xfrm>
          <a:off x="817834" y="3468639"/>
          <a:ext cx="2097982" cy="2129154"/>
        </p:xfrm>
        <a:graphic>
          <a:graphicData uri="http://schemas.openxmlformats.org/presentationml/2006/ole">
            <mc:AlternateContent xmlns:mc="http://schemas.openxmlformats.org/markup-compatibility/2006">
              <mc:Choice xmlns:v="urn:schemas-microsoft-com:vml" Requires="v">
                <p:oleObj name="Equation" r:id="rId3" imgW="1523880" imgH="1549080" progId="Equation.DSMT4">
                  <p:embed/>
                </p:oleObj>
              </mc:Choice>
              <mc:Fallback>
                <p:oleObj name="Equation" r:id="rId3" imgW="1523880" imgH="1549080" progId="Equation.DSMT4">
                  <p:embed/>
                  <p:pic>
                    <p:nvPicPr>
                      <p:cNvPr id="0" name=""/>
                      <p:cNvPicPr/>
                      <p:nvPr/>
                    </p:nvPicPr>
                    <p:blipFill>
                      <a:blip r:embed="rId4"/>
                      <a:stretch>
                        <a:fillRect/>
                      </a:stretch>
                    </p:blipFill>
                    <p:spPr>
                      <a:xfrm>
                        <a:off x="817834" y="3468639"/>
                        <a:ext cx="2097982" cy="2129154"/>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E0CD7291-221C-43BC-A24A-348135BF8DA5}"/>
              </a:ext>
            </a:extLst>
          </p:cNvPr>
          <p:cNvPicPr>
            <a:picLocks noChangeAspect="1"/>
          </p:cNvPicPr>
          <p:nvPr/>
        </p:nvPicPr>
        <p:blipFill>
          <a:blip r:embed="rId5"/>
          <a:stretch>
            <a:fillRect/>
          </a:stretch>
        </p:blipFill>
        <p:spPr>
          <a:xfrm>
            <a:off x="755577" y="1358553"/>
            <a:ext cx="2971694" cy="1450349"/>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26B182-02CC-498C-B620-8A81469880AF}"/>
              </a:ext>
            </a:extLst>
          </p:cNvPr>
          <p:cNvSpPr>
            <a:spLocks noGrp="1"/>
          </p:cNvSpPr>
          <p:nvPr>
            <p:ph type="sldNum" sz="quarter" idx="12"/>
          </p:nvPr>
        </p:nvSpPr>
        <p:spPr/>
        <p:txBody>
          <a:bodyPr/>
          <a:lstStyle/>
          <a:p>
            <a:fld id="{AA910C76-456F-430F-A3D1-BBC88C04B5FB}" type="slidenum">
              <a:rPr lang="en-US" altLang="ko-KR" smtClean="0"/>
              <a:pPr/>
              <a:t>32</a:t>
            </a:fld>
            <a:endParaRPr lang="en-US" altLang="ko-KR"/>
          </a:p>
        </p:txBody>
      </p:sp>
      <p:sp>
        <p:nvSpPr>
          <p:cNvPr id="3" name="Rectangle 2">
            <a:extLst>
              <a:ext uri="{FF2B5EF4-FFF2-40B4-BE49-F238E27FC236}">
                <a16:creationId xmlns:a16="http://schemas.microsoft.com/office/drawing/2014/main" id="{9D81B88F-6A94-4C17-9151-1EBA6EC71356}"/>
              </a:ext>
            </a:extLst>
          </p:cNvPr>
          <p:cNvSpPr txBox="1">
            <a:spLocks noChangeArrowheads="1"/>
          </p:cNvSpPr>
          <p:nvPr/>
        </p:nvSpPr>
        <p:spPr>
          <a:xfrm>
            <a:off x="465138" y="422275"/>
            <a:ext cx="8229600" cy="868363"/>
          </a:xfrm>
          <a:prstGeom prst="rect">
            <a:avLst/>
          </a:prstGeom>
        </p:spPr>
        <p:txBody>
          <a:bodyPr/>
          <a:lstStyle>
            <a:lvl1pPr algn="ctr" rtl="0" eaLnBrk="0" fontAlgn="base" latinLnBrk="1" hangingPunct="0">
              <a:spcBef>
                <a:spcPct val="0"/>
              </a:spcBef>
              <a:spcAft>
                <a:spcPct val="0"/>
              </a:spcAft>
              <a:defRPr kumimoji="1" sz="3600" b="1">
                <a:solidFill>
                  <a:schemeClr val="tx2"/>
                </a:solidFill>
                <a:latin typeface="+mj-lt"/>
                <a:ea typeface="Gulim" pitchFamily="34" charset="-127"/>
                <a:cs typeface="+mj-cs"/>
              </a:defRPr>
            </a:lvl1pPr>
            <a:lvl2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2pPr>
            <a:lvl3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3pPr>
            <a:lvl4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4pPr>
            <a:lvl5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5pPr>
            <a:lvl6pPr marL="4572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6pPr>
            <a:lvl7pPr marL="9144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7pPr>
            <a:lvl8pPr marL="13716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8pPr>
            <a:lvl9pPr marL="18288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9pPr>
          </a:lstStyle>
          <a:p>
            <a:pPr eaLnBrk="1" hangingPunct="1">
              <a:defRPr/>
            </a:pPr>
            <a:r>
              <a:rPr lang="en-US" altLang="fa-IR" sz="2400" kern="0" dirty="0"/>
              <a:t>Modeling the Complex Flows</a:t>
            </a:r>
          </a:p>
        </p:txBody>
      </p:sp>
      <p:graphicFrame>
        <p:nvGraphicFramePr>
          <p:cNvPr id="4" name="Object 1">
            <a:extLst>
              <a:ext uri="{FF2B5EF4-FFF2-40B4-BE49-F238E27FC236}">
                <a16:creationId xmlns:a16="http://schemas.microsoft.com/office/drawing/2014/main" id="{18FD078E-65A5-402B-B36B-ED024BB9F9BC}"/>
              </a:ext>
            </a:extLst>
          </p:cNvPr>
          <p:cNvGraphicFramePr>
            <a:graphicFrameLocks noChangeAspect="1"/>
          </p:cNvGraphicFramePr>
          <p:nvPr>
            <p:extLst>
              <p:ext uri="{D42A27DB-BD31-4B8C-83A1-F6EECF244321}">
                <p14:modId xmlns:p14="http://schemas.microsoft.com/office/powerpoint/2010/main" val="1892668368"/>
              </p:ext>
            </p:extLst>
          </p:nvPr>
        </p:nvGraphicFramePr>
        <p:xfrm>
          <a:off x="827088" y="1933575"/>
          <a:ext cx="7859712" cy="4475163"/>
        </p:xfrm>
        <a:graphic>
          <a:graphicData uri="http://schemas.openxmlformats.org/presentationml/2006/ole">
            <mc:AlternateContent xmlns:mc="http://schemas.openxmlformats.org/markup-compatibility/2006">
              <mc:Choice xmlns:v="urn:schemas-microsoft-com:vml" Requires="v">
                <p:oleObj name="Equation" r:id="rId2" imgW="5422680" imgH="3111480" progId="Equation.DSMT4">
                  <p:embed/>
                </p:oleObj>
              </mc:Choice>
              <mc:Fallback>
                <p:oleObj name="Equation" r:id="rId2" imgW="5422680" imgH="3111480" progId="Equation.DSMT4">
                  <p:embed/>
                  <p:pic>
                    <p:nvPicPr>
                      <p:cNvPr id="29699" name="Object 1">
                        <a:extLst>
                          <a:ext uri="{FF2B5EF4-FFF2-40B4-BE49-F238E27FC236}">
                            <a16:creationId xmlns:a16="http://schemas.microsoft.com/office/drawing/2014/main" id="{BF9F7700-B6CC-4882-80FD-A7517D6E02F5}"/>
                          </a:ext>
                        </a:extLst>
                      </p:cNvPr>
                      <p:cNvPicPr>
                        <a:picLocks noChangeAspect="1" noChangeArrowheads="1"/>
                      </p:cNvPicPr>
                      <p:nvPr/>
                    </p:nvPicPr>
                    <p:blipFill>
                      <a:blip r:embed="rId3"/>
                      <a:srcRect/>
                      <a:stretch>
                        <a:fillRect/>
                      </a:stretch>
                    </p:blipFill>
                    <p:spPr bwMode="auto">
                      <a:xfrm>
                        <a:off x="827088" y="1933575"/>
                        <a:ext cx="7859712" cy="4475163"/>
                      </a:xfrm>
                      <a:prstGeom prst="rect">
                        <a:avLst/>
                      </a:prstGeom>
                      <a:noFill/>
                      <a:ln>
                        <a:noFill/>
                      </a:ln>
                    </p:spPr>
                  </p:pic>
                </p:oleObj>
              </mc:Fallback>
            </mc:AlternateContent>
          </a:graphicData>
        </a:graphic>
      </p:graphicFrame>
      <p:pic>
        <p:nvPicPr>
          <p:cNvPr id="5" name="Picture 14" descr="نتیجه تصویری برای type of shear deformation">
            <a:extLst>
              <a:ext uri="{FF2B5EF4-FFF2-40B4-BE49-F238E27FC236}">
                <a16:creationId xmlns:a16="http://schemas.microsoft.com/office/drawing/2014/main" id="{333B5CAA-70EF-47B9-AFC4-C234FBA315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7154" y="1233511"/>
            <a:ext cx="3071270" cy="315877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37968D2-5453-4146-B63A-A43AAA16BA4A}"/>
              </a:ext>
            </a:extLst>
          </p:cNvPr>
          <p:cNvSpPr/>
          <p:nvPr/>
        </p:nvSpPr>
        <p:spPr>
          <a:xfrm>
            <a:off x="755576" y="1233511"/>
            <a:ext cx="4824536" cy="646331"/>
          </a:xfrm>
          <a:prstGeom prst="rect">
            <a:avLst/>
          </a:prstGeom>
        </p:spPr>
        <p:txBody>
          <a:bodyPr wrap="square">
            <a:spAutoFit/>
          </a:bodyPr>
          <a:lstStyle/>
          <a:p>
            <a:r>
              <a:rPr lang="en-US" altLang="fa-IR" dirty="0">
                <a:latin typeface="Times New Roman" panose="02020603050405020304" pitchFamily="18" charset="0"/>
                <a:cs typeface="Times New Roman" panose="02020603050405020304" pitchFamily="18" charset="0"/>
              </a:rPr>
              <a:t>Remember that the shear rate is a cinematic tensor with nine components defined as:</a:t>
            </a:r>
            <a:endParaRPr lang="en-US" dirty="0"/>
          </a:p>
        </p:txBody>
      </p:sp>
    </p:spTree>
    <p:extLst>
      <p:ext uri="{BB962C8B-B14F-4D97-AF65-F5344CB8AC3E}">
        <p14:creationId xmlns:p14="http://schemas.microsoft.com/office/powerpoint/2010/main" val="15321131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8A0E777-930D-41F3-9FFA-EF9F31AD57DA}"/>
              </a:ext>
            </a:extLst>
          </p:cNvPr>
          <p:cNvSpPr txBox="1">
            <a:spLocks noChangeArrowheads="1"/>
          </p:cNvSpPr>
          <p:nvPr/>
        </p:nvSpPr>
        <p:spPr>
          <a:xfrm>
            <a:off x="465138" y="422275"/>
            <a:ext cx="8229600" cy="868363"/>
          </a:xfrm>
          <a:prstGeom prst="rect">
            <a:avLst/>
          </a:prstGeom>
        </p:spPr>
        <p:txBody>
          <a:bodyPr/>
          <a:lstStyle>
            <a:lvl1pPr algn="ctr" rtl="0" eaLnBrk="0" fontAlgn="base" latinLnBrk="1" hangingPunct="0">
              <a:spcBef>
                <a:spcPct val="0"/>
              </a:spcBef>
              <a:spcAft>
                <a:spcPct val="0"/>
              </a:spcAft>
              <a:defRPr kumimoji="1" sz="3600" b="1">
                <a:solidFill>
                  <a:schemeClr val="tx2"/>
                </a:solidFill>
                <a:latin typeface="+mj-lt"/>
                <a:ea typeface="Gulim" pitchFamily="34" charset="-127"/>
                <a:cs typeface="+mj-cs"/>
              </a:defRPr>
            </a:lvl1pPr>
            <a:lvl2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2pPr>
            <a:lvl3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3pPr>
            <a:lvl4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4pPr>
            <a:lvl5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5pPr>
            <a:lvl6pPr marL="4572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6pPr>
            <a:lvl7pPr marL="9144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7pPr>
            <a:lvl8pPr marL="13716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8pPr>
            <a:lvl9pPr marL="18288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9pPr>
          </a:lstStyle>
          <a:p>
            <a:pPr eaLnBrk="1" hangingPunct="1">
              <a:defRPr/>
            </a:pPr>
            <a:r>
              <a:rPr lang="en-US" altLang="fa-IR" sz="2400" kern="0" dirty="0"/>
              <a:t>Modeling the Complex Flows</a:t>
            </a:r>
          </a:p>
        </p:txBody>
      </p:sp>
      <p:sp>
        <p:nvSpPr>
          <p:cNvPr id="30723" name="TextBox 11">
            <a:extLst>
              <a:ext uri="{FF2B5EF4-FFF2-40B4-BE49-F238E27FC236}">
                <a16:creationId xmlns:a16="http://schemas.microsoft.com/office/drawing/2014/main" id="{D7B13641-31AD-4A0E-851E-43789D9B3893}"/>
              </a:ext>
            </a:extLst>
          </p:cNvPr>
          <p:cNvSpPr txBox="1">
            <a:spLocks noChangeArrowheads="1"/>
          </p:cNvSpPr>
          <p:nvPr/>
        </p:nvSpPr>
        <p:spPr bwMode="auto">
          <a:xfrm>
            <a:off x="900113" y="1341438"/>
            <a:ext cx="75596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just" eaLnBrk="1" hangingPunct="1"/>
            <a:r>
              <a:rPr lang="en-US" altLang="fa-IR" sz="1600">
                <a:latin typeface="Times New Roman" panose="02020603050405020304" pitchFamily="18" charset="0"/>
                <a:cs typeface="Times New Roman" panose="02020603050405020304" pitchFamily="18" charset="0"/>
              </a:rPr>
              <a:t>In order to define the</a:t>
            </a:r>
            <a:r>
              <a:rPr lang="en-US" altLang="fa-IR" sz="1600">
                <a:solidFill>
                  <a:srgbClr val="0070C0"/>
                </a:solidFill>
                <a:latin typeface="Times New Roman" panose="02020603050405020304" pitchFamily="18" charset="0"/>
                <a:cs typeface="Times New Roman" panose="02020603050405020304" pitchFamily="18" charset="0"/>
              </a:rPr>
              <a:t> generalized shear rate</a:t>
            </a:r>
            <a:r>
              <a:rPr lang="en-US" altLang="fa-IR" sz="1600">
                <a:latin typeface="Times New Roman" panose="02020603050405020304" pitchFamily="18" charset="0"/>
                <a:cs typeface="Times New Roman" panose="02020603050405020304" pitchFamily="18" charset="0"/>
              </a:rPr>
              <a:t>, we can use the invariants of shear rate tensor</a:t>
            </a:r>
            <a:br>
              <a:rPr lang="en-US" altLang="fa-IR" sz="1600">
                <a:latin typeface="Times New Roman" panose="02020603050405020304" pitchFamily="18" charset="0"/>
                <a:cs typeface="Times New Roman" panose="02020603050405020304" pitchFamily="18" charset="0"/>
              </a:rPr>
            </a:br>
            <a:r>
              <a:rPr lang="en-US" altLang="fa-IR" sz="1600">
                <a:latin typeface="Times New Roman" panose="02020603050405020304" pitchFamily="18" charset="0"/>
                <a:cs typeface="Times New Roman" panose="02020603050405020304" pitchFamily="18" charset="0"/>
              </a:rPr>
              <a:t>because the results must be independent from type of coordinate system and, rotation and</a:t>
            </a:r>
            <a:br>
              <a:rPr lang="en-US" altLang="fa-IR" sz="1600">
                <a:latin typeface="Times New Roman" panose="02020603050405020304" pitchFamily="18" charset="0"/>
                <a:cs typeface="Times New Roman" panose="02020603050405020304" pitchFamily="18" charset="0"/>
              </a:rPr>
            </a:br>
            <a:r>
              <a:rPr lang="en-US" altLang="fa-IR" sz="1600">
                <a:latin typeface="Times New Roman" panose="02020603050405020304" pitchFamily="18" charset="0"/>
                <a:cs typeface="Times New Roman" panose="02020603050405020304" pitchFamily="18" charset="0"/>
              </a:rPr>
              <a:t>movement of frame:</a:t>
            </a:r>
          </a:p>
        </p:txBody>
      </p:sp>
      <p:graphicFrame>
        <p:nvGraphicFramePr>
          <p:cNvPr id="30724" name="Object 18">
            <a:extLst>
              <a:ext uri="{FF2B5EF4-FFF2-40B4-BE49-F238E27FC236}">
                <a16:creationId xmlns:a16="http://schemas.microsoft.com/office/drawing/2014/main" id="{3B6D0F6D-C746-483C-A874-36B7001E4334}"/>
              </a:ext>
            </a:extLst>
          </p:cNvPr>
          <p:cNvGraphicFramePr>
            <a:graphicFrameLocks noChangeAspect="1"/>
          </p:cNvGraphicFramePr>
          <p:nvPr/>
        </p:nvGraphicFramePr>
        <p:xfrm>
          <a:off x="3276600" y="1916113"/>
          <a:ext cx="2490788" cy="1584325"/>
        </p:xfrm>
        <a:graphic>
          <a:graphicData uri="http://schemas.openxmlformats.org/presentationml/2006/ole">
            <mc:AlternateContent xmlns:mc="http://schemas.openxmlformats.org/markup-compatibility/2006">
              <mc:Choice xmlns:v="urn:schemas-microsoft-com:vml" Requires="v">
                <p:oleObj name="Equation" r:id="rId2" imgW="1701800" imgH="1092200" progId="Equation.DSMT4">
                  <p:embed/>
                </p:oleObj>
              </mc:Choice>
              <mc:Fallback>
                <p:oleObj name="Equation" r:id="rId2" imgW="1701800" imgH="1092200" progId="Equation.DSMT4">
                  <p:embed/>
                  <p:pic>
                    <p:nvPicPr>
                      <p:cNvPr id="0" name="Object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916113"/>
                        <a:ext cx="2490788"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Object 19">
            <a:extLst>
              <a:ext uri="{FF2B5EF4-FFF2-40B4-BE49-F238E27FC236}">
                <a16:creationId xmlns:a16="http://schemas.microsoft.com/office/drawing/2014/main" id="{6DEE03C9-D7E2-4181-B672-48D37AD15B49}"/>
              </a:ext>
            </a:extLst>
          </p:cNvPr>
          <p:cNvGraphicFramePr>
            <a:graphicFrameLocks noChangeAspect="1"/>
          </p:cNvGraphicFramePr>
          <p:nvPr/>
        </p:nvGraphicFramePr>
        <p:xfrm>
          <a:off x="3419475" y="4103688"/>
          <a:ext cx="2120900" cy="1508125"/>
        </p:xfrm>
        <a:graphic>
          <a:graphicData uri="http://schemas.openxmlformats.org/presentationml/2006/ole">
            <mc:AlternateContent xmlns:mc="http://schemas.openxmlformats.org/markup-compatibility/2006">
              <mc:Choice xmlns:v="urn:schemas-microsoft-com:vml" Requires="v">
                <p:oleObj name="Equation" r:id="rId4" imgW="1447800" imgH="1041400" progId="Equation.DSMT4">
                  <p:embed/>
                </p:oleObj>
              </mc:Choice>
              <mc:Fallback>
                <p:oleObj name="Equation" r:id="rId4" imgW="1447800" imgH="1041400" progId="Equation.DSMT4">
                  <p:embed/>
                  <p:pic>
                    <p:nvPicPr>
                      <p:cNvPr id="0" name="Object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9475" y="4103688"/>
                        <a:ext cx="212090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TextBox 11">
            <a:extLst>
              <a:ext uri="{FF2B5EF4-FFF2-40B4-BE49-F238E27FC236}">
                <a16:creationId xmlns:a16="http://schemas.microsoft.com/office/drawing/2014/main" id="{DB8AA120-8DC7-423C-95E8-7A56906DC587}"/>
              </a:ext>
            </a:extLst>
          </p:cNvPr>
          <p:cNvSpPr txBox="1">
            <a:spLocks noChangeArrowheads="1"/>
          </p:cNvSpPr>
          <p:nvPr/>
        </p:nvSpPr>
        <p:spPr bwMode="auto">
          <a:xfrm>
            <a:off x="900113" y="3500438"/>
            <a:ext cx="75596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just" eaLnBrk="1" hangingPunct="1"/>
            <a:r>
              <a:rPr lang="en-US" altLang="fa-IR" sz="1600">
                <a:latin typeface="Times New Roman" panose="02020603050405020304" pitchFamily="18" charset="0"/>
                <a:cs typeface="Times New Roman" panose="02020603050405020304" pitchFamily="18" charset="0"/>
              </a:rPr>
              <a:t>Other combinations of these three could be played the role of invariants. For example, the following combination is usually used for this purpose: </a:t>
            </a:r>
          </a:p>
        </p:txBody>
      </p:sp>
      <p:sp>
        <p:nvSpPr>
          <p:cNvPr id="21" name="Rectangle 20">
            <a:extLst>
              <a:ext uri="{FF2B5EF4-FFF2-40B4-BE49-F238E27FC236}">
                <a16:creationId xmlns:a16="http://schemas.microsoft.com/office/drawing/2014/main" id="{E32FF9FF-D455-458D-A346-D8A96C952686}"/>
              </a:ext>
            </a:extLst>
          </p:cNvPr>
          <p:cNvSpPr/>
          <p:nvPr/>
        </p:nvSpPr>
        <p:spPr>
          <a:xfrm>
            <a:off x="1022350" y="5745163"/>
            <a:ext cx="7194550" cy="339725"/>
          </a:xfrm>
          <a:prstGeom prst="rect">
            <a:avLst/>
          </a:prstGeom>
        </p:spPr>
        <p:txBody>
          <a:bodyPr>
            <a:spAutoFit/>
          </a:bodyPr>
          <a:lstStyle/>
          <a:p>
            <a:pPr algn="just">
              <a:defRPr/>
            </a:pPr>
            <a:r>
              <a:rPr lang="en-US" altLang="fa-IR" sz="1600" b="1" dirty="0">
                <a:solidFill>
                  <a:srgbClr val="FF0000"/>
                </a:solidFill>
                <a:latin typeface="+mj-lt"/>
                <a:ea typeface="+mn-ea"/>
                <a:cs typeface="Times New Roman" pitchFamily="18" charset="0"/>
              </a:rPr>
              <a:t>Key Question#1: </a:t>
            </a:r>
            <a:r>
              <a:rPr lang="en-US" altLang="fa-IR" sz="1600" b="1" dirty="0">
                <a:latin typeface="+mj-lt"/>
                <a:ea typeface="+mn-ea"/>
                <a:cs typeface="Times New Roman" pitchFamily="18" charset="0"/>
              </a:rPr>
              <a:t>Which invariants should be used as </a:t>
            </a:r>
            <a:r>
              <a:rPr lang="en-US" altLang="fa-IR" sz="1600" b="1" dirty="0">
                <a:solidFill>
                  <a:srgbClr val="00B0F0"/>
                </a:solidFill>
                <a:latin typeface="+mj-lt"/>
                <a:ea typeface="+mn-ea"/>
                <a:cs typeface="Times New Roman" pitchFamily="18" charset="0"/>
              </a:rPr>
              <a:t>the generalized shear rate</a:t>
            </a:r>
            <a:r>
              <a:rPr lang="en-US" altLang="fa-IR" sz="1600" b="1" dirty="0">
                <a:latin typeface="+mj-lt"/>
                <a:ea typeface="+mn-ea"/>
                <a:cs typeface="Times New Roman" pitchFamily="18" charset="0"/>
              </a:rPr>
              <a:t>?   </a:t>
            </a:r>
          </a:p>
        </p:txBody>
      </p:sp>
      <p:sp>
        <p:nvSpPr>
          <p:cNvPr id="30728" name="Slide Number Placeholder 2">
            <a:extLst>
              <a:ext uri="{FF2B5EF4-FFF2-40B4-BE49-F238E27FC236}">
                <a16:creationId xmlns:a16="http://schemas.microsoft.com/office/drawing/2014/main" id="{11443D99-D9C5-4365-821F-C30A0EE33B36}"/>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AEEB7717-8A97-4135-949B-D7D35BCDDDED}" type="slidenum">
              <a:rPr kumimoji="0" lang="en-US" altLang="ko-KR">
                <a:latin typeface="Times New Roman" panose="02020603050405020304" pitchFamily="18" charset="0"/>
              </a:rPr>
              <a:pPr eaLnBrk="1" hangingPunct="1"/>
              <a:t>33</a:t>
            </a:fld>
            <a:endParaRPr kumimoji="0" lang="en-US" altLang="ko-KR">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1000"/>
                                        <p:tgtEl>
                                          <p:spTgt spid="2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107F4D3F-CE02-48F0-8A5D-1E280A3A424D}"/>
              </a:ext>
            </a:extLst>
          </p:cNvPr>
          <p:cNvSpPr txBox="1">
            <a:spLocks noChangeArrowheads="1"/>
          </p:cNvSpPr>
          <p:nvPr/>
        </p:nvSpPr>
        <p:spPr>
          <a:xfrm>
            <a:off x="465138" y="422275"/>
            <a:ext cx="8229600" cy="868363"/>
          </a:xfrm>
          <a:prstGeom prst="rect">
            <a:avLst/>
          </a:prstGeom>
        </p:spPr>
        <p:txBody>
          <a:bodyPr/>
          <a:lstStyle>
            <a:lvl1pPr algn="ctr" rtl="0" eaLnBrk="0" fontAlgn="base" latinLnBrk="1" hangingPunct="0">
              <a:spcBef>
                <a:spcPct val="0"/>
              </a:spcBef>
              <a:spcAft>
                <a:spcPct val="0"/>
              </a:spcAft>
              <a:defRPr kumimoji="1" sz="3600" b="1">
                <a:solidFill>
                  <a:schemeClr val="tx2"/>
                </a:solidFill>
                <a:latin typeface="+mj-lt"/>
                <a:ea typeface="Gulim" pitchFamily="34" charset="-127"/>
                <a:cs typeface="+mj-cs"/>
              </a:defRPr>
            </a:lvl1pPr>
            <a:lvl2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2pPr>
            <a:lvl3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3pPr>
            <a:lvl4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4pPr>
            <a:lvl5pPr algn="ctr" rtl="0" eaLnBrk="0" fontAlgn="base" latinLnBrk="1" hangingPunct="0">
              <a:spcBef>
                <a:spcPct val="0"/>
              </a:spcBef>
              <a:spcAft>
                <a:spcPct val="0"/>
              </a:spcAft>
              <a:defRPr kumimoji="1" sz="3600" b="1">
                <a:solidFill>
                  <a:schemeClr val="tx2"/>
                </a:solidFill>
                <a:latin typeface="Times New Roman" pitchFamily="18" charset="0"/>
                <a:ea typeface="Gulim" pitchFamily="34" charset="-127"/>
                <a:cs typeface="Arial" charset="0"/>
              </a:defRPr>
            </a:lvl5pPr>
            <a:lvl6pPr marL="4572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6pPr>
            <a:lvl7pPr marL="9144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7pPr>
            <a:lvl8pPr marL="13716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8pPr>
            <a:lvl9pPr marL="1828800" algn="ctr" rtl="0" fontAlgn="base" latinLnBrk="1">
              <a:spcBef>
                <a:spcPct val="0"/>
              </a:spcBef>
              <a:spcAft>
                <a:spcPct val="0"/>
              </a:spcAft>
              <a:defRPr kumimoji="1" sz="3600" b="1">
                <a:solidFill>
                  <a:schemeClr val="tx2"/>
                </a:solidFill>
                <a:latin typeface="Times New Roman" pitchFamily="18" charset="0"/>
                <a:ea typeface="굴림" pitchFamily="50" charset="-127"/>
                <a:cs typeface="Arial" charset="0"/>
              </a:defRPr>
            </a:lvl9pPr>
          </a:lstStyle>
          <a:p>
            <a:pPr eaLnBrk="1" hangingPunct="1">
              <a:defRPr/>
            </a:pPr>
            <a:r>
              <a:rPr lang="en-US" altLang="fa-IR" sz="2400" kern="0" dirty="0"/>
              <a:t>Modeling the Complex Flows</a:t>
            </a:r>
          </a:p>
        </p:txBody>
      </p:sp>
      <p:grpSp>
        <p:nvGrpSpPr>
          <p:cNvPr id="31747" name="Group 10">
            <a:extLst>
              <a:ext uri="{FF2B5EF4-FFF2-40B4-BE49-F238E27FC236}">
                <a16:creationId xmlns:a16="http://schemas.microsoft.com/office/drawing/2014/main" id="{26C64191-EABB-48BC-8D41-BCC003163BF4}"/>
              </a:ext>
            </a:extLst>
          </p:cNvPr>
          <p:cNvGrpSpPr>
            <a:grpSpLocks/>
          </p:cNvGrpSpPr>
          <p:nvPr/>
        </p:nvGrpSpPr>
        <p:grpSpPr bwMode="auto">
          <a:xfrm>
            <a:off x="906463" y="1277938"/>
            <a:ext cx="4881562" cy="573087"/>
            <a:chOff x="2139532" y="3714538"/>
            <a:chExt cx="4880334" cy="573088"/>
          </a:xfrm>
        </p:grpSpPr>
        <p:sp>
          <p:nvSpPr>
            <p:cNvPr id="31758" name="TextBox 11">
              <a:extLst>
                <a:ext uri="{FF2B5EF4-FFF2-40B4-BE49-F238E27FC236}">
                  <a16:creationId xmlns:a16="http://schemas.microsoft.com/office/drawing/2014/main" id="{DCB79F7C-531E-4529-8FE3-2DC8312F068A}"/>
                </a:ext>
              </a:extLst>
            </p:cNvPr>
            <p:cNvSpPr txBox="1">
              <a:spLocks noChangeArrowheads="1"/>
            </p:cNvSpPr>
            <p:nvPr/>
          </p:nvSpPr>
          <p:spPr bwMode="auto">
            <a:xfrm>
              <a:off x="2139532" y="3785116"/>
              <a:ext cx="48803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justLow" eaLnBrk="1" hangingPunct="1"/>
              <a:r>
                <a:rPr lang="en-US" altLang="fa-IR" sz="1600">
                  <a:latin typeface="Times New Roman" panose="02020603050405020304" pitchFamily="18" charset="0"/>
                  <a:cs typeface="Times New Roman" panose="02020603050405020304" pitchFamily="18" charset="0"/>
                </a:rPr>
                <a:t>For simple shear flows, the non zero term is only:</a:t>
              </a:r>
            </a:p>
          </p:txBody>
        </p:sp>
        <p:graphicFrame>
          <p:nvGraphicFramePr>
            <p:cNvPr id="31759" name="Object 7">
              <a:extLst>
                <a:ext uri="{FF2B5EF4-FFF2-40B4-BE49-F238E27FC236}">
                  <a16:creationId xmlns:a16="http://schemas.microsoft.com/office/drawing/2014/main" id="{70F7B9BB-A1C7-4958-81A7-FF5662EE914A}"/>
                </a:ext>
              </a:extLst>
            </p:cNvPr>
            <p:cNvGraphicFramePr>
              <a:graphicFrameLocks noChangeAspect="1"/>
            </p:cNvGraphicFramePr>
            <p:nvPr/>
          </p:nvGraphicFramePr>
          <p:xfrm>
            <a:off x="6344801" y="3714538"/>
            <a:ext cx="315913" cy="573088"/>
          </p:xfrm>
          <a:graphic>
            <a:graphicData uri="http://schemas.openxmlformats.org/presentationml/2006/ole">
              <mc:AlternateContent xmlns:mc="http://schemas.openxmlformats.org/markup-compatibility/2006">
                <mc:Choice xmlns:v="urn:schemas-microsoft-com:vml" Requires="v">
                  <p:oleObj name="Equation" r:id="rId2" imgW="228600" imgH="419100" progId="Equation.DSMT4">
                    <p:embed/>
                  </p:oleObj>
                </mc:Choice>
                <mc:Fallback>
                  <p:oleObj name="Equation" r:id="rId2" imgW="228600" imgH="419100" progId="Equation.DSMT4">
                    <p:embed/>
                    <p:pic>
                      <p:nvPicPr>
                        <p:cNvPr id="0" name="Object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4801" y="3714538"/>
                          <a:ext cx="315913"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pic>
        <p:nvPicPr>
          <p:cNvPr id="31748" name="Picture 6" descr="C:\Users\mnorouzi\Desktop\300px-Laminar_shear.svg.png">
            <a:extLst>
              <a:ext uri="{FF2B5EF4-FFF2-40B4-BE49-F238E27FC236}">
                <a16:creationId xmlns:a16="http://schemas.microsoft.com/office/drawing/2014/main" id="{88085260-0F81-4C41-9B52-15297B667D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1720850"/>
            <a:ext cx="2497137" cy="17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Object 9">
            <a:extLst>
              <a:ext uri="{FF2B5EF4-FFF2-40B4-BE49-F238E27FC236}">
                <a16:creationId xmlns:a16="http://schemas.microsoft.com/office/drawing/2014/main" id="{E5B895CC-806B-4D23-BAC1-1E99E727B087}"/>
              </a:ext>
            </a:extLst>
          </p:cNvPr>
          <p:cNvGraphicFramePr>
            <a:graphicFrameLocks noChangeAspect="1"/>
          </p:cNvGraphicFramePr>
          <p:nvPr/>
        </p:nvGraphicFramePr>
        <p:xfrm>
          <a:off x="6199188" y="1862138"/>
          <a:ext cx="1584325" cy="1471612"/>
        </p:xfrm>
        <a:graphic>
          <a:graphicData uri="http://schemas.openxmlformats.org/presentationml/2006/ole">
            <mc:AlternateContent xmlns:mc="http://schemas.openxmlformats.org/markup-compatibility/2006">
              <mc:Choice xmlns:v="urn:schemas-microsoft-com:vml" Requires="v">
                <p:oleObj name="Equation" r:id="rId5" imgW="1422400" imgH="1320800" progId="Equation.DSMT4">
                  <p:embed/>
                </p:oleObj>
              </mc:Choice>
              <mc:Fallback>
                <p:oleObj name="Equation" r:id="rId5" imgW="1422400" imgH="1320800" progId="Equation.DSMT4">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99188" y="1862138"/>
                        <a:ext cx="1584325" cy="147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Right Arrow 8">
            <a:extLst>
              <a:ext uri="{FF2B5EF4-FFF2-40B4-BE49-F238E27FC236}">
                <a16:creationId xmlns:a16="http://schemas.microsoft.com/office/drawing/2014/main" id="{E46B37F5-898F-473A-9EA3-50FB0CCDFA7F}"/>
              </a:ext>
            </a:extLst>
          </p:cNvPr>
          <p:cNvSpPr>
            <a:spLocks noChangeArrowheads="1"/>
          </p:cNvSpPr>
          <p:nvPr/>
        </p:nvSpPr>
        <p:spPr bwMode="auto">
          <a:xfrm>
            <a:off x="4759325" y="2339975"/>
            <a:ext cx="977900" cy="484188"/>
          </a:xfrm>
          <a:prstGeom prst="rightArrow">
            <a:avLst>
              <a:gd name="adj1" fmla="val 50000"/>
              <a:gd name="adj2" fmla="val 50024"/>
            </a:avLst>
          </a:prstGeom>
          <a:solidFill>
            <a:schemeClr val="accent1"/>
          </a:solidFill>
          <a:ln w="9525" algn="ctr">
            <a:solidFill>
              <a:schemeClr val="tx1"/>
            </a:solidFill>
            <a:round/>
            <a:headEnd/>
            <a:tailEnd/>
          </a:ln>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endParaRPr lang="fa-IR" altLang="fa-IR"/>
          </a:p>
        </p:txBody>
      </p:sp>
      <p:grpSp>
        <p:nvGrpSpPr>
          <p:cNvPr id="6" name="Group 5">
            <a:extLst>
              <a:ext uri="{FF2B5EF4-FFF2-40B4-BE49-F238E27FC236}">
                <a16:creationId xmlns:a16="http://schemas.microsoft.com/office/drawing/2014/main" id="{57414FC6-E38E-4860-97EF-551300689E3F}"/>
              </a:ext>
            </a:extLst>
          </p:cNvPr>
          <p:cNvGrpSpPr>
            <a:grpSpLocks/>
          </p:cNvGrpSpPr>
          <p:nvPr/>
        </p:nvGrpSpPr>
        <p:grpSpPr bwMode="auto">
          <a:xfrm>
            <a:off x="1073150" y="3573463"/>
            <a:ext cx="4797425" cy="841375"/>
            <a:chOff x="1073209" y="3573463"/>
            <a:chExt cx="4797366" cy="842163"/>
          </a:xfrm>
        </p:grpSpPr>
        <p:graphicFrame>
          <p:nvGraphicFramePr>
            <p:cNvPr id="31756" name="Object 13">
              <a:extLst>
                <a:ext uri="{FF2B5EF4-FFF2-40B4-BE49-F238E27FC236}">
                  <a16:creationId xmlns:a16="http://schemas.microsoft.com/office/drawing/2014/main" id="{054FE064-B56A-4A7E-BED5-AF8F383D1348}"/>
                </a:ext>
              </a:extLst>
            </p:cNvPr>
            <p:cNvGraphicFramePr>
              <a:graphicFrameLocks noChangeAspect="1"/>
            </p:cNvGraphicFramePr>
            <p:nvPr/>
          </p:nvGraphicFramePr>
          <p:xfrm>
            <a:off x="1112455" y="3573463"/>
            <a:ext cx="4758120" cy="597103"/>
          </p:xfrm>
          <a:graphic>
            <a:graphicData uri="http://schemas.openxmlformats.org/presentationml/2006/ole">
              <mc:AlternateContent xmlns:mc="http://schemas.openxmlformats.org/markup-compatibility/2006">
                <mc:Choice xmlns:v="urn:schemas-microsoft-com:vml" Requires="v">
                  <p:oleObj name="Equation" r:id="rId7" imgW="3505200" imgH="444500" progId="Equation.DSMT4">
                    <p:embed/>
                  </p:oleObj>
                </mc:Choice>
                <mc:Fallback>
                  <p:oleObj name="Equation" r:id="rId7" imgW="3505200" imgH="444500" progId="Equation.DSMT4">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2455" y="3573463"/>
                          <a:ext cx="4758120" cy="597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757" name="TextBox 11">
              <a:extLst>
                <a:ext uri="{FF2B5EF4-FFF2-40B4-BE49-F238E27FC236}">
                  <a16:creationId xmlns:a16="http://schemas.microsoft.com/office/drawing/2014/main" id="{B61B5B01-6170-453F-9C03-B9FE7676F5A5}"/>
                </a:ext>
              </a:extLst>
            </p:cNvPr>
            <p:cNvSpPr txBox="1">
              <a:spLocks noChangeArrowheads="1"/>
            </p:cNvSpPr>
            <p:nvPr/>
          </p:nvSpPr>
          <p:spPr bwMode="auto">
            <a:xfrm>
              <a:off x="1073209" y="4077072"/>
              <a:ext cx="33843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justLow" eaLnBrk="1" hangingPunct="1"/>
              <a:r>
                <a:rPr lang="en-US" altLang="fa-IR" sz="1600">
                  <a:latin typeface="Times New Roman" panose="02020603050405020304" pitchFamily="18" charset="0"/>
                  <a:cs typeface="Times New Roman" panose="02020603050405020304" pitchFamily="18" charset="0"/>
                </a:rPr>
                <a:t>where q is the </a:t>
              </a:r>
              <a:r>
                <a:rPr lang="en-US" altLang="fa-IR" sz="1600">
                  <a:solidFill>
                    <a:srgbClr val="0070C0"/>
                  </a:solidFill>
                  <a:latin typeface="Times New Roman" panose="02020603050405020304" pitchFamily="18" charset="0"/>
                  <a:cs typeface="Times New Roman" panose="02020603050405020304" pitchFamily="18" charset="0"/>
                </a:rPr>
                <a:t>generalized shear rate</a:t>
              </a:r>
              <a:r>
                <a:rPr lang="en-US" altLang="fa-IR" sz="1600">
                  <a:latin typeface="Times New Roman" panose="02020603050405020304" pitchFamily="18" charset="0"/>
                  <a:cs typeface="Times New Roman" panose="02020603050405020304" pitchFamily="18" charset="0"/>
                </a:rPr>
                <a:t>.</a:t>
              </a:r>
            </a:p>
          </p:txBody>
        </p:sp>
      </p:grpSp>
      <p:sp>
        <p:nvSpPr>
          <p:cNvPr id="18" name="TextBox 11">
            <a:extLst>
              <a:ext uri="{FF2B5EF4-FFF2-40B4-BE49-F238E27FC236}">
                <a16:creationId xmlns:a16="http://schemas.microsoft.com/office/drawing/2014/main" id="{2C198E42-921C-4374-AF86-9B72C6622C54}"/>
              </a:ext>
            </a:extLst>
          </p:cNvPr>
          <p:cNvSpPr txBox="1">
            <a:spLocks noChangeArrowheads="1"/>
          </p:cNvSpPr>
          <p:nvPr/>
        </p:nvSpPr>
        <p:spPr bwMode="auto">
          <a:xfrm>
            <a:off x="1073150" y="4559300"/>
            <a:ext cx="69548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justLow" eaLnBrk="1" hangingPunct="1"/>
            <a:r>
              <a:rPr lang="en-US" altLang="fa-IR" sz="1600">
                <a:latin typeface="Times New Roman" panose="02020603050405020304" pitchFamily="18" charset="0"/>
                <a:cs typeface="Times New Roman" panose="02020603050405020304" pitchFamily="18" charset="0"/>
              </a:rPr>
              <a:t>The first invariant (I) is always equal to zero due to continuity equation. Using the</a:t>
            </a:r>
            <a:br>
              <a:rPr lang="en-US" altLang="fa-IR" sz="1600">
                <a:latin typeface="Times New Roman" panose="02020603050405020304" pitchFamily="18" charset="0"/>
                <a:cs typeface="Times New Roman" panose="02020603050405020304" pitchFamily="18" charset="0"/>
              </a:rPr>
            </a:br>
            <a:r>
              <a:rPr lang="en-US" altLang="fa-IR" sz="1600">
                <a:latin typeface="Times New Roman" panose="02020603050405020304" pitchFamily="18" charset="0"/>
                <a:cs typeface="Times New Roman" panose="02020603050405020304" pitchFamily="18" charset="0"/>
              </a:rPr>
              <a:t>above calculation, the following relation is suggested for complex flows:</a:t>
            </a:r>
          </a:p>
        </p:txBody>
      </p:sp>
      <p:graphicFrame>
        <p:nvGraphicFramePr>
          <p:cNvPr id="19" name="Object 18">
            <a:extLst>
              <a:ext uri="{FF2B5EF4-FFF2-40B4-BE49-F238E27FC236}">
                <a16:creationId xmlns:a16="http://schemas.microsoft.com/office/drawing/2014/main" id="{C7553435-C5EE-4A16-82BA-2607FFB964D3}"/>
              </a:ext>
            </a:extLst>
          </p:cNvPr>
          <p:cNvGraphicFramePr>
            <a:graphicFrameLocks noChangeAspect="1"/>
          </p:cNvGraphicFramePr>
          <p:nvPr>
            <p:extLst>
              <p:ext uri="{D42A27DB-BD31-4B8C-83A1-F6EECF244321}">
                <p14:modId xmlns:p14="http://schemas.microsoft.com/office/powerpoint/2010/main" val="687144190"/>
              </p:ext>
            </p:extLst>
          </p:nvPr>
        </p:nvGraphicFramePr>
        <p:xfrm>
          <a:off x="2249488" y="5173663"/>
          <a:ext cx="4602162" cy="596900"/>
        </p:xfrm>
        <a:graphic>
          <a:graphicData uri="http://schemas.openxmlformats.org/presentationml/2006/ole">
            <mc:AlternateContent xmlns:mc="http://schemas.openxmlformats.org/markup-compatibility/2006">
              <mc:Choice xmlns:v="urn:schemas-microsoft-com:vml" Requires="v">
                <p:oleObj name="Equation" r:id="rId9" imgW="3390840" imgH="444240" progId="Equation.DSMT4">
                  <p:embed/>
                </p:oleObj>
              </mc:Choice>
              <mc:Fallback>
                <p:oleObj name="Equation" r:id="rId9" imgW="3390840" imgH="444240" progId="Equation.DSMT4">
                  <p:embed/>
                  <p:pic>
                    <p:nvPicPr>
                      <p:cNvPr id="0" name="Object 18"/>
                      <p:cNvPicPr>
                        <a:picLocks noChangeAspect="1" noChangeArrowheads="1"/>
                      </p:cNvPicPr>
                      <p:nvPr/>
                    </p:nvPicPr>
                    <p:blipFill>
                      <a:blip r:embed="rId10"/>
                      <a:srcRect/>
                      <a:stretch>
                        <a:fillRect/>
                      </a:stretch>
                    </p:blipFill>
                    <p:spPr bwMode="auto">
                      <a:xfrm>
                        <a:off x="2249488" y="5173663"/>
                        <a:ext cx="4602162"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Rectangle 19">
            <a:extLst>
              <a:ext uri="{FF2B5EF4-FFF2-40B4-BE49-F238E27FC236}">
                <a16:creationId xmlns:a16="http://schemas.microsoft.com/office/drawing/2014/main" id="{248799D8-6176-455C-992A-205928C1C8FE}"/>
              </a:ext>
            </a:extLst>
          </p:cNvPr>
          <p:cNvSpPr/>
          <p:nvPr/>
        </p:nvSpPr>
        <p:spPr>
          <a:xfrm>
            <a:off x="1065213" y="5789613"/>
            <a:ext cx="6848475" cy="584200"/>
          </a:xfrm>
          <a:prstGeom prst="rect">
            <a:avLst/>
          </a:prstGeom>
        </p:spPr>
        <p:txBody>
          <a:bodyPr>
            <a:spAutoFit/>
          </a:bodyPr>
          <a:lstStyle/>
          <a:p>
            <a:pPr algn="just">
              <a:defRPr/>
            </a:pPr>
            <a:r>
              <a:rPr lang="en-US" altLang="fa-IR" sz="1600" b="1" dirty="0">
                <a:solidFill>
                  <a:srgbClr val="FF0000"/>
                </a:solidFill>
                <a:latin typeface="+mj-lt"/>
                <a:ea typeface="+mn-ea"/>
                <a:cs typeface="Times New Roman" pitchFamily="18" charset="0"/>
              </a:rPr>
              <a:t>Key Question#2: </a:t>
            </a:r>
            <a:r>
              <a:rPr lang="en-US" altLang="fa-IR" sz="1600" b="1" dirty="0">
                <a:latin typeface="+mj-lt"/>
                <a:ea typeface="+mn-ea"/>
                <a:cs typeface="Times New Roman" pitchFamily="18" charset="0"/>
              </a:rPr>
              <a:t>What is the role of the third invariant in definition of</a:t>
            </a:r>
            <a:br>
              <a:rPr lang="en-US" altLang="fa-IR" sz="1600" b="1" dirty="0">
                <a:latin typeface="+mj-lt"/>
                <a:ea typeface="+mn-ea"/>
                <a:cs typeface="Times New Roman" pitchFamily="18" charset="0"/>
              </a:rPr>
            </a:br>
            <a:r>
              <a:rPr lang="en-US" altLang="fa-IR" sz="1600" b="1" dirty="0">
                <a:latin typeface="+mj-lt"/>
                <a:ea typeface="+mn-ea"/>
                <a:cs typeface="Times New Roman" pitchFamily="18" charset="0"/>
              </a:rPr>
              <a:t> </a:t>
            </a:r>
            <a:r>
              <a:rPr lang="en-US" altLang="fa-IR" sz="1600" b="1" dirty="0">
                <a:solidFill>
                  <a:srgbClr val="00B0F0"/>
                </a:solidFill>
                <a:latin typeface="+mj-lt"/>
                <a:ea typeface="+mn-ea"/>
                <a:cs typeface="Times New Roman" pitchFamily="18" charset="0"/>
              </a:rPr>
              <a:t>generalized shear rate</a:t>
            </a:r>
            <a:r>
              <a:rPr lang="en-US" altLang="fa-IR" sz="1600" b="1" dirty="0">
                <a:latin typeface="+mj-lt"/>
                <a:ea typeface="+mn-ea"/>
                <a:cs typeface="Times New Roman" pitchFamily="18" charset="0"/>
              </a:rPr>
              <a:t>?   </a:t>
            </a:r>
          </a:p>
        </p:txBody>
      </p:sp>
      <p:sp>
        <p:nvSpPr>
          <p:cNvPr id="31755" name="Slide Number Placeholder 2">
            <a:extLst>
              <a:ext uri="{FF2B5EF4-FFF2-40B4-BE49-F238E27FC236}">
                <a16:creationId xmlns:a16="http://schemas.microsoft.com/office/drawing/2014/main" id="{7FD443D3-6922-4083-8F94-F494F4677E4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43C9C9EB-0F43-4BBC-8E3D-896000A085B1}" type="slidenum">
              <a:rPr kumimoji="0" lang="en-US" altLang="ko-KR">
                <a:latin typeface="Times New Roman" panose="02020603050405020304" pitchFamily="18" charset="0"/>
              </a:rPr>
              <a:pPr eaLnBrk="1" hangingPunct="1"/>
              <a:t>34</a:t>
            </a:fld>
            <a:endParaRPr kumimoji="0" lang="en-US" altLang="ko-KR">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par>
                                <p:cTn id="21" presetID="22" presetClass="entr" presetSubtype="4"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8" grpId="0"/>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D349DCA9-8CCF-46A2-A92D-90A18685DCED}"/>
              </a:ext>
            </a:extLst>
          </p:cNvPr>
          <p:cNvSpPr>
            <a:spLocks noGrp="1" noChangeArrowheads="1"/>
          </p:cNvSpPr>
          <p:nvPr>
            <p:ph type="title"/>
          </p:nvPr>
        </p:nvSpPr>
        <p:spPr/>
        <p:txBody>
          <a:bodyPr/>
          <a:lstStyle/>
          <a:p>
            <a:pPr eaLnBrk="1" hangingPunct="1"/>
            <a:r>
              <a:rPr lang="en-US" altLang="fa-IR" sz="2400"/>
              <a:t>Shear-Thickening Fluids</a:t>
            </a:r>
          </a:p>
        </p:txBody>
      </p:sp>
      <p:pic>
        <p:nvPicPr>
          <p:cNvPr id="32771" name="Picture 2" descr="C:\Users\mnorouzi\Desktop\21.jpg">
            <a:extLst>
              <a:ext uri="{FF2B5EF4-FFF2-40B4-BE49-F238E27FC236}">
                <a16:creationId xmlns:a16="http://schemas.microsoft.com/office/drawing/2014/main" id="{C7A24ECE-F659-467B-8204-3E041E7070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788" y="1962150"/>
            <a:ext cx="5475287"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extBox 11">
            <a:extLst>
              <a:ext uri="{FF2B5EF4-FFF2-40B4-BE49-F238E27FC236}">
                <a16:creationId xmlns:a16="http://schemas.microsoft.com/office/drawing/2014/main" id="{B7AE94E3-54A2-4856-9BB9-B4337E1185FE}"/>
              </a:ext>
            </a:extLst>
          </p:cNvPr>
          <p:cNvSpPr txBox="1">
            <a:spLocks noChangeArrowheads="1"/>
          </p:cNvSpPr>
          <p:nvPr/>
        </p:nvSpPr>
        <p:spPr bwMode="auto">
          <a:xfrm>
            <a:off x="554038" y="4508500"/>
            <a:ext cx="50292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r>
              <a:rPr lang="en-US" altLang="fa-IR" sz="1500">
                <a:latin typeface="Times New Roman" panose="02020603050405020304" pitchFamily="18" charset="0"/>
              </a:rPr>
              <a:t>Schematic representation of shear-thickening behavior</a:t>
            </a:r>
            <a:r>
              <a:rPr lang="en-US" altLang="fa-IR" sz="1500">
                <a:latin typeface="Times New Roman" panose="02020603050405020304" pitchFamily="18" charset="0"/>
                <a:cs typeface="Times New Roman" panose="02020603050405020304" pitchFamily="18" charset="0"/>
              </a:rPr>
              <a:t>.</a:t>
            </a:r>
          </a:p>
        </p:txBody>
      </p:sp>
      <p:sp>
        <p:nvSpPr>
          <p:cNvPr id="2" name="Rectangle 1">
            <a:extLst>
              <a:ext uri="{FF2B5EF4-FFF2-40B4-BE49-F238E27FC236}">
                <a16:creationId xmlns:a16="http://schemas.microsoft.com/office/drawing/2014/main" id="{D8BD0C75-EABD-4415-9DA2-6F9871CF34CC}"/>
              </a:ext>
            </a:extLst>
          </p:cNvPr>
          <p:cNvSpPr/>
          <p:nvPr/>
        </p:nvSpPr>
        <p:spPr>
          <a:xfrm>
            <a:off x="831850" y="1341438"/>
            <a:ext cx="7489825" cy="584200"/>
          </a:xfrm>
          <a:prstGeom prst="rect">
            <a:avLst/>
          </a:prstGeom>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just" eaLnBrk="1" hangingPunct="1"/>
            <a:r>
              <a:rPr lang="en-US" altLang="en-US" sz="1600">
                <a:latin typeface="Times New Roman" panose="02020603050405020304" pitchFamily="18" charset="0"/>
              </a:rPr>
              <a:t>A dilatant (also termed shear thickening) material is one in which viscosity increases</a:t>
            </a:r>
            <a:br>
              <a:rPr lang="en-US" altLang="en-US" sz="1600">
                <a:latin typeface="Times New Roman" panose="02020603050405020304" pitchFamily="18" charset="0"/>
              </a:rPr>
            </a:br>
            <a:r>
              <a:rPr lang="en-US" altLang="en-US" sz="1600">
                <a:latin typeface="Times New Roman" panose="02020603050405020304" pitchFamily="18" charset="0"/>
              </a:rPr>
              <a:t> with the rate of shear rate. </a:t>
            </a:r>
            <a:endParaRPr lang="fa-IR" altLang="en-US" sz="1600">
              <a:latin typeface="Times New Roman" panose="02020603050405020304" pitchFamily="18" charset="0"/>
            </a:endParaRPr>
          </a:p>
        </p:txBody>
      </p:sp>
      <p:pic>
        <p:nvPicPr>
          <p:cNvPr id="32774" name="Picture 2" descr="C:\Users\mnorouzi\Desktop\22.png">
            <a:extLst>
              <a:ext uri="{FF2B5EF4-FFF2-40B4-BE49-F238E27FC236}">
                <a16:creationId xmlns:a16="http://schemas.microsoft.com/office/drawing/2014/main" id="{E2035D43-628B-4987-B3BB-6BB31BDD98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5350" y="2205038"/>
            <a:ext cx="2719388" cy="18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3" descr="C:\Users\mnorouzi\Desktop\23.jpg">
            <a:extLst>
              <a:ext uri="{FF2B5EF4-FFF2-40B4-BE49-F238E27FC236}">
                <a16:creationId xmlns:a16="http://schemas.microsoft.com/office/drawing/2014/main" id="{FA062D31-E033-4A87-881C-C700EC5EBB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3663" y="4437063"/>
            <a:ext cx="2035175" cy="195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6" name="Rectangle 2">
            <a:extLst>
              <a:ext uri="{FF2B5EF4-FFF2-40B4-BE49-F238E27FC236}">
                <a16:creationId xmlns:a16="http://schemas.microsoft.com/office/drawing/2014/main" id="{F8CE54BC-642B-4820-96EC-6DCBE8682253}"/>
              </a:ext>
            </a:extLst>
          </p:cNvPr>
          <p:cNvSpPr>
            <a:spLocks noChangeArrowheads="1"/>
          </p:cNvSpPr>
          <p:nvPr/>
        </p:nvSpPr>
        <p:spPr bwMode="auto">
          <a:xfrm>
            <a:off x="755650" y="4941888"/>
            <a:ext cx="554513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just" eaLnBrk="1" hangingPunct="1"/>
            <a:r>
              <a:rPr lang="en-US" altLang="fa-IR" sz="1500">
                <a:latin typeface="Times New Roman" panose="02020603050405020304" pitchFamily="18" charset="0"/>
              </a:rPr>
              <a:t>This type of fluid behavior was observed in </a:t>
            </a:r>
            <a:r>
              <a:rPr lang="en-US" altLang="fa-IR" sz="1500">
                <a:solidFill>
                  <a:srgbClr val="FF0000"/>
                </a:solidFill>
                <a:latin typeface="Times New Roman" panose="02020603050405020304" pitchFamily="18" charset="0"/>
              </a:rPr>
              <a:t>concentrated suspensions</a:t>
            </a:r>
            <a:br>
              <a:rPr lang="en-US" altLang="fa-IR" sz="1500">
                <a:latin typeface="Times New Roman" panose="02020603050405020304" pitchFamily="18" charset="0"/>
              </a:rPr>
            </a:br>
            <a:r>
              <a:rPr lang="en-US" altLang="fa-IR" sz="1500">
                <a:latin typeface="Times New Roman" panose="02020603050405020304" pitchFamily="18" charset="0"/>
              </a:rPr>
              <a:t>and it is important in </a:t>
            </a:r>
            <a:r>
              <a:rPr lang="en-US" altLang="fa-IR" sz="1500">
                <a:solidFill>
                  <a:srgbClr val="FF0000"/>
                </a:solidFill>
                <a:latin typeface="Times New Roman" panose="02020603050405020304" pitchFamily="18" charset="0"/>
              </a:rPr>
              <a:t>handling and processing of systems</a:t>
            </a:r>
            <a:r>
              <a:rPr lang="en-US" altLang="fa-IR" sz="1500">
                <a:latin typeface="Times New Roman" panose="02020603050405020304" pitchFamily="18" charset="0"/>
              </a:rPr>
              <a:t> </a:t>
            </a:r>
            <a:r>
              <a:rPr lang="en-US" altLang="fa-IR" sz="1500">
                <a:solidFill>
                  <a:srgbClr val="FF0000"/>
                </a:solidFill>
                <a:latin typeface="Times New Roman" panose="02020603050405020304" pitchFamily="18" charset="0"/>
              </a:rPr>
              <a:t>with high</a:t>
            </a:r>
            <a:br>
              <a:rPr lang="en-US" altLang="fa-IR" sz="1500">
                <a:solidFill>
                  <a:srgbClr val="FF0000"/>
                </a:solidFill>
                <a:latin typeface="Times New Roman" panose="02020603050405020304" pitchFamily="18" charset="0"/>
              </a:rPr>
            </a:br>
            <a:r>
              <a:rPr lang="en-US" altLang="fa-IR" sz="1500">
                <a:solidFill>
                  <a:srgbClr val="FF0000"/>
                </a:solidFill>
                <a:latin typeface="Times New Roman" panose="02020603050405020304" pitchFamily="18" charset="0"/>
              </a:rPr>
              <a:t>solids loadings</a:t>
            </a:r>
            <a:r>
              <a:rPr lang="en-US" altLang="fa-IR" sz="1500">
                <a:latin typeface="Times New Roman" panose="02020603050405020304" pitchFamily="18" charset="0"/>
              </a:rPr>
              <a:t>. Typical examples of materials exhibiting dilatant </a:t>
            </a:r>
            <a:br>
              <a:rPr lang="en-US" altLang="fa-IR" sz="1500">
                <a:latin typeface="Times New Roman" panose="02020603050405020304" pitchFamily="18" charset="0"/>
              </a:rPr>
            </a:br>
            <a:r>
              <a:rPr lang="en-US" altLang="fa-IR" sz="1500">
                <a:latin typeface="Times New Roman" panose="02020603050405020304" pitchFamily="18" charset="0"/>
              </a:rPr>
              <a:t>behavior include concentrated suspensions of </a:t>
            </a:r>
            <a:r>
              <a:rPr lang="en-US" altLang="fa-IR" sz="1500">
                <a:solidFill>
                  <a:srgbClr val="0070C0"/>
                </a:solidFill>
                <a:latin typeface="Times New Roman" panose="02020603050405020304" pitchFamily="18" charset="0"/>
              </a:rPr>
              <a:t>china clay</a:t>
            </a:r>
            <a:r>
              <a:rPr lang="en-US" altLang="fa-IR" sz="1500">
                <a:latin typeface="Times New Roman" panose="02020603050405020304" pitchFamily="18" charset="0"/>
              </a:rPr>
              <a:t>, </a:t>
            </a:r>
            <a:r>
              <a:rPr lang="en-US" altLang="fa-IR" sz="1500">
                <a:solidFill>
                  <a:srgbClr val="0070C0"/>
                </a:solidFill>
                <a:latin typeface="Times New Roman" panose="02020603050405020304" pitchFamily="18" charset="0"/>
              </a:rPr>
              <a:t>titanium</a:t>
            </a:r>
            <a:br>
              <a:rPr lang="en-US" altLang="fa-IR" sz="1500">
                <a:solidFill>
                  <a:srgbClr val="0070C0"/>
                </a:solidFill>
                <a:latin typeface="Times New Roman" panose="02020603050405020304" pitchFamily="18" charset="0"/>
              </a:rPr>
            </a:br>
            <a:r>
              <a:rPr lang="en-US" altLang="fa-IR" sz="1500">
                <a:solidFill>
                  <a:srgbClr val="0070C0"/>
                </a:solidFill>
                <a:latin typeface="Times New Roman" panose="02020603050405020304" pitchFamily="18" charset="0"/>
              </a:rPr>
              <a:t>dioxide</a:t>
            </a:r>
            <a:r>
              <a:rPr lang="en-US" altLang="fa-IR" sz="1500">
                <a:latin typeface="Times New Roman" panose="02020603050405020304" pitchFamily="18" charset="0"/>
              </a:rPr>
              <a:t> and </a:t>
            </a:r>
            <a:r>
              <a:rPr lang="en-US" altLang="fa-IR" sz="1500">
                <a:solidFill>
                  <a:srgbClr val="0070C0"/>
                </a:solidFill>
                <a:latin typeface="Times New Roman" panose="02020603050405020304" pitchFamily="18" charset="0"/>
              </a:rPr>
              <a:t>corn flour in water</a:t>
            </a:r>
            <a:r>
              <a:rPr lang="en-US" altLang="fa-IR" sz="1500">
                <a:latin typeface="Times New Roman" panose="02020603050405020304" pitchFamily="18" charset="0"/>
              </a:rPr>
              <a:t>. This behavior could be modeled using</a:t>
            </a:r>
            <a:br>
              <a:rPr lang="en-US" altLang="fa-IR" sz="1500">
                <a:latin typeface="Times New Roman" panose="02020603050405020304" pitchFamily="18" charset="0"/>
              </a:rPr>
            </a:br>
            <a:r>
              <a:rPr lang="en-US" altLang="fa-IR" sz="1500">
                <a:latin typeface="Times New Roman" panose="02020603050405020304" pitchFamily="18" charset="0"/>
              </a:rPr>
              <a:t>power-law equation considering </a:t>
            </a:r>
            <a:r>
              <a:rPr lang="en-US" altLang="fa-IR" sz="1500">
                <a:solidFill>
                  <a:srgbClr val="0070C0"/>
                </a:solidFill>
                <a:latin typeface="Times New Roman" panose="02020603050405020304" pitchFamily="18" charset="0"/>
              </a:rPr>
              <a:t>n&gt;1</a:t>
            </a:r>
            <a:r>
              <a:rPr lang="en-US" altLang="fa-IR" sz="1500">
                <a:latin typeface="Times New Roman" panose="02020603050405020304" pitchFamily="18" charset="0"/>
              </a:rPr>
              <a:t>.</a:t>
            </a:r>
            <a:endParaRPr lang="fa-IR" altLang="fa-IR" sz="1500">
              <a:latin typeface="Times New Roman" panose="02020603050405020304" pitchFamily="18" charset="0"/>
            </a:endParaRPr>
          </a:p>
        </p:txBody>
      </p:sp>
      <p:sp>
        <p:nvSpPr>
          <p:cNvPr id="32777" name="Slide Number Placeholder 3">
            <a:extLst>
              <a:ext uri="{FF2B5EF4-FFF2-40B4-BE49-F238E27FC236}">
                <a16:creationId xmlns:a16="http://schemas.microsoft.com/office/drawing/2014/main" id="{C8BB76F1-6347-484D-94F4-4E89BE4411C4}"/>
              </a:ext>
            </a:extLst>
          </p:cNvPr>
          <p:cNvSpPr>
            <a:spLocks noGrp="1"/>
          </p:cNvSpPr>
          <p:nvPr>
            <p:ph type="sldNum" sz="quarter" idx="12"/>
          </p:nvPr>
        </p:nvSpPr>
        <p:spPr>
          <a:xfrm>
            <a:off x="6732588" y="6283325"/>
            <a:ext cx="2133600" cy="2698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002A5869-5396-476E-81B6-D9299193151B}" type="slidenum">
              <a:rPr kumimoji="0" lang="en-US" altLang="ko-KR">
                <a:latin typeface="Times New Roman" panose="02020603050405020304" pitchFamily="18" charset="0"/>
              </a:rPr>
              <a:pPr eaLnBrk="1" hangingPunct="1"/>
              <a:t>35</a:t>
            </a:fld>
            <a:endParaRPr kumimoji="0" lang="en-US" altLang="ko-KR">
              <a:latin typeface="Times New Roman" panose="02020603050405020304"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B76F60C-4342-4F31-B470-FF5EA2BDAE2D}"/>
              </a:ext>
            </a:extLst>
          </p:cNvPr>
          <p:cNvSpPr>
            <a:spLocks noGrp="1"/>
          </p:cNvSpPr>
          <p:nvPr>
            <p:ph type="sldNum" sz="quarter" idx="12"/>
          </p:nvPr>
        </p:nvSpPr>
        <p:spPr/>
        <p:txBody>
          <a:bodyPr/>
          <a:lstStyle/>
          <a:p>
            <a:fld id="{7C5A02FE-30DD-4D2E-992A-1C48ECB61F41}" type="slidenum">
              <a:rPr lang="en-US" altLang="ko-KR" sz="1800" smtClean="0">
                <a:latin typeface="+mj-lt"/>
              </a:rPr>
              <a:pPr/>
              <a:t>36</a:t>
            </a:fld>
            <a:endParaRPr lang="en-US" altLang="ko-KR" sz="1800" dirty="0">
              <a:latin typeface="+mj-lt"/>
            </a:endParaRPr>
          </a:p>
        </p:txBody>
      </p:sp>
      <p:pic>
        <p:nvPicPr>
          <p:cNvPr id="6" name="Picture 5">
            <a:extLst>
              <a:ext uri="{FF2B5EF4-FFF2-40B4-BE49-F238E27FC236}">
                <a16:creationId xmlns:a16="http://schemas.microsoft.com/office/drawing/2014/main" id="{3B596C1C-2563-4EDA-ABBD-BE8E5A7F80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502" y="476672"/>
            <a:ext cx="8960995" cy="5040560"/>
          </a:xfrm>
          <a:prstGeom prst="rect">
            <a:avLst/>
          </a:prstGeom>
        </p:spPr>
      </p:pic>
    </p:spTree>
    <p:extLst>
      <p:ext uri="{BB962C8B-B14F-4D97-AF65-F5344CB8AC3E}">
        <p14:creationId xmlns:p14="http://schemas.microsoft.com/office/powerpoint/2010/main" val="827337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a:extLst>
              <a:ext uri="{FF2B5EF4-FFF2-40B4-BE49-F238E27FC236}">
                <a16:creationId xmlns:a16="http://schemas.microsoft.com/office/drawing/2014/main" id="{7973BDD6-7F67-4492-90F0-44434A3F071D}"/>
              </a:ext>
            </a:extLst>
          </p:cNvPr>
          <p:cNvSpPr>
            <a:spLocks noGrp="1"/>
          </p:cNvSpPr>
          <p:nvPr>
            <p:ph type="title"/>
          </p:nvPr>
        </p:nvSpPr>
        <p:spPr>
          <a:xfrm>
            <a:off x="457200" y="404813"/>
            <a:ext cx="8229600" cy="738187"/>
          </a:xfrm>
        </p:spPr>
        <p:txBody>
          <a:bodyPr/>
          <a:lstStyle/>
          <a:p>
            <a:pPr eaLnBrk="1" hangingPunct="1"/>
            <a:r>
              <a:rPr lang="en-US" altLang="fa-IR" sz="2800" dirty="0"/>
              <a:t>Scientific Societies</a:t>
            </a:r>
          </a:p>
        </p:txBody>
      </p:sp>
      <p:grpSp>
        <p:nvGrpSpPr>
          <p:cNvPr id="137219" name="Group 18">
            <a:extLst>
              <a:ext uri="{FF2B5EF4-FFF2-40B4-BE49-F238E27FC236}">
                <a16:creationId xmlns:a16="http://schemas.microsoft.com/office/drawing/2014/main" id="{92537B77-EF49-41F0-967A-B8EF8A3CC11C}"/>
              </a:ext>
            </a:extLst>
          </p:cNvPr>
          <p:cNvGrpSpPr>
            <a:grpSpLocks/>
          </p:cNvGrpSpPr>
          <p:nvPr/>
        </p:nvGrpSpPr>
        <p:grpSpPr bwMode="auto">
          <a:xfrm>
            <a:off x="762000" y="1209675"/>
            <a:ext cx="3425825" cy="4967288"/>
            <a:chOff x="778158" y="1214422"/>
            <a:chExt cx="3424926" cy="4968383"/>
          </a:xfrm>
        </p:grpSpPr>
        <p:sp>
          <p:nvSpPr>
            <p:cNvPr id="6" name="Rectangle 5">
              <a:extLst>
                <a:ext uri="{FF2B5EF4-FFF2-40B4-BE49-F238E27FC236}">
                  <a16:creationId xmlns:a16="http://schemas.microsoft.com/office/drawing/2014/main" id="{BEF4CA4C-DC6A-4E9B-A097-1A6FCFF7FC00}"/>
                </a:ext>
              </a:extLst>
            </p:cNvPr>
            <p:cNvSpPr/>
            <p:nvPr/>
          </p:nvSpPr>
          <p:spPr>
            <a:xfrm>
              <a:off x="1360618" y="1341450"/>
              <a:ext cx="2842466" cy="4771490"/>
            </a:xfrm>
            <a:prstGeom prst="rect">
              <a:avLst/>
            </a:prstGeom>
          </p:spPr>
          <p:txBody>
            <a:bodyPr>
              <a:spAutoFit/>
            </a:bodyPr>
            <a:lstStyle/>
            <a:p>
              <a:pPr>
                <a:spcAft>
                  <a:spcPts val="2400"/>
                </a:spcAft>
                <a:defRPr/>
              </a:pPr>
              <a:r>
                <a:rPr lang="en-US" sz="1600" dirty="0">
                  <a:latin typeface="+mn-lt"/>
                  <a:ea typeface="+mn-ea"/>
                </a:rPr>
                <a:t>Society of </a:t>
              </a:r>
              <a:r>
                <a:rPr lang="en-US" sz="1600" dirty="0" err="1">
                  <a:latin typeface="+mn-lt"/>
                  <a:ea typeface="+mn-ea"/>
                </a:rPr>
                <a:t>Rheology</a:t>
              </a:r>
              <a:endParaRPr lang="en-US" sz="1600" dirty="0">
                <a:latin typeface="+mn-lt"/>
                <a:ea typeface="+mn-ea"/>
              </a:endParaRPr>
            </a:p>
            <a:p>
              <a:pPr>
                <a:spcAft>
                  <a:spcPts val="2400"/>
                </a:spcAft>
                <a:defRPr/>
              </a:pPr>
              <a:r>
                <a:rPr lang="en-US" sz="1600" dirty="0">
                  <a:latin typeface="+mn-lt"/>
                  <a:ea typeface="+mn-ea"/>
                </a:rPr>
                <a:t>European Society of </a:t>
              </a:r>
              <a:r>
                <a:rPr lang="en-US" sz="1600" dirty="0" err="1">
                  <a:latin typeface="+mn-lt"/>
                  <a:ea typeface="+mn-ea"/>
                </a:rPr>
                <a:t>Rheology</a:t>
              </a:r>
              <a:endParaRPr lang="en-US" sz="1600" dirty="0">
                <a:latin typeface="+mn-lt"/>
                <a:ea typeface="+mn-ea"/>
              </a:endParaRPr>
            </a:p>
            <a:p>
              <a:pPr>
                <a:spcAft>
                  <a:spcPts val="2400"/>
                </a:spcAft>
                <a:defRPr/>
              </a:pPr>
              <a:r>
                <a:rPr lang="en-US" sz="1600" dirty="0">
                  <a:latin typeface="+mn-lt"/>
                  <a:ea typeface="+mn-ea"/>
                </a:rPr>
                <a:t>Austrian Group of </a:t>
              </a:r>
              <a:r>
                <a:rPr lang="en-US" sz="1600" dirty="0" err="1">
                  <a:latin typeface="+mn-lt"/>
                  <a:ea typeface="+mn-ea"/>
                </a:rPr>
                <a:t>Rheology</a:t>
              </a:r>
              <a:endParaRPr lang="en-US" sz="1600" dirty="0">
                <a:latin typeface="+mn-lt"/>
                <a:ea typeface="+mn-ea"/>
              </a:endParaRPr>
            </a:p>
            <a:p>
              <a:pPr>
                <a:spcAft>
                  <a:spcPts val="2400"/>
                </a:spcAft>
                <a:defRPr/>
              </a:pPr>
              <a:r>
                <a:rPr lang="en-US" sz="1600" dirty="0">
                  <a:latin typeface="+mn-lt"/>
                  <a:ea typeface="+mn-ea"/>
                </a:rPr>
                <a:t>Belgian Group of </a:t>
              </a:r>
              <a:r>
                <a:rPr lang="en-US" sz="1600" dirty="0" err="1">
                  <a:latin typeface="+mn-lt"/>
                  <a:ea typeface="+mn-ea"/>
                </a:rPr>
                <a:t>Rheology</a:t>
              </a:r>
              <a:endParaRPr lang="en-US" sz="1600" dirty="0">
                <a:latin typeface="+mn-lt"/>
                <a:ea typeface="+mn-ea"/>
              </a:endParaRPr>
            </a:p>
            <a:p>
              <a:pPr>
                <a:spcAft>
                  <a:spcPts val="2400"/>
                </a:spcAft>
                <a:defRPr/>
              </a:pPr>
              <a:r>
                <a:rPr lang="en-US" sz="1600" dirty="0">
                  <a:latin typeface="+mn-lt"/>
                  <a:ea typeface="+mn-ea"/>
                </a:rPr>
                <a:t>Canadian Society of </a:t>
              </a:r>
              <a:r>
                <a:rPr lang="en-US" sz="1600" dirty="0" err="1">
                  <a:latin typeface="+mn-lt"/>
                  <a:ea typeface="+mn-ea"/>
                </a:rPr>
                <a:t>Rheology</a:t>
              </a:r>
              <a:endParaRPr lang="en-US" sz="1600" dirty="0">
                <a:latin typeface="+mn-lt"/>
                <a:ea typeface="+mn-ea"/>
              </a:endParaRPr>
            </a:p>
            <a:p>
              <a:pPr>
                <a:spcAft>
                  <a:spcPts val="2400"/>
                </a:spcAft>
                <a:defRPr/>
              </a:pPr>
              <a:r>
                <a:rPr lang="en-US" sz="1600" dirty="0">
                  <a:latin typeface="+mn-lt"/>
                  <a:ea typeface="+mn-ea"/>
                </a:rPr>
                <a:t>Chinese Society of </a:t>
              </a:r>
              <a:r>
                <a:rPr lang="en-US" sz="1600" dirty="0" err="1">
                  <a:latin typeface="+mn-lt"/>
                  <a:ea typeface="+mn-ea"/>
                </a:rPr>
                <a:t>Rheology</a:t>
              </a:r>
              <a:endParaRPr lang="en-US" sz="1600" dirty="0">
                <a:latin typeface="+mn-lt"/>
                <a:ea typeface="+mn-ea"/>
              </a:endParaRPr>
            </a:p>
            <a:p>
              <a:pPr>
                <a:spcAft>
                  <a:spcPts val="2400"/>
                </a:spcAft>
                <a:defRPr/>
              </a:pPr>
              <a:r>
                <a:rPr lang="en-US" sz="1600" dirty="0">
                  <a:latin typeface="+mn-lt"/>
                  <a:ea typeface="+mn-ea"/>
                </a:rPr>
                <a:t>French Group of </a:t>
              </a:r>
              <a:r>
                <a:rPr lang="en-US" sz="1600" dirty="0" err="1">
                  <a:latin typeface="+mn-lt"/>
                  <a:ea typeface="+mn-ea"/>
                </a:rPr>
                <a:t>Rheology</a:t>
              </a:r>
              <a:endParaRPr lang="en-US" sz="1600" dirty="0">
                <a:latin typeface="+mn-lt"/>
                <a:ea typeface="+mn-ea"/>
              </a:endParaRPr>
            </a:p>
            <a:p>
              <a:pPr>
                <a:spcAft>
                  <a:spcPts val="2400"/>
                </a:spcAft>
                <a:defRPr/>
              </a:pPr>
              <a:r>
                <a:rPr lang="en-US" sz="1600" dirty="0">
                  <a:latin typeface="+mn-lt"/>
                  <a:ea typeface="+mn-ea"/>
                </a:rPr>
                <a:t>German Society of </a:t>
              </a:r>
              <a:r>
                <a:rPr lang="en-US" sz="1600" dirty="0" err="1">
                  <a:latin typeface="+mn-lt"/>
                  <a:ea typeface="+mn-ea"/>
                </a:rPr>
                <a:t>Rheology</a:t>
              </a:r>
              <a:endParaRPr lang="en-US" sz="1600" dirty="0">
                <a:latin typeface="+mn-lt"/>
                <a:ea typeface="+mn-ea"/>
              </a:endParaRPr>
            </a:p>
            <a:p>
              <a:pPr>
                <a:spcAft>
                  <a:spcPts val="2400"/>
                </a:spcAft>
                <a:defRPr/>
              </a:pPr>
              <a:r>
                <a:rPr lang="en-US" sz="1600" dirty="0">
                  <a:latin typeface="+mn-lt"/>
                  <a:ea typeface="+mn-ea"/>
                </a:rPr>
                <a:t>Hellenic Society of </a:t>
              </a:r>
              <a:r>
                <a:rPr lang="en-US" sz="1600" dirty="0" err="1">
                  <a:latin typeface="+mn-lt"/>
                  <a:ea typeface="+mn-ea"/>
                </a:rPr>
                <a:t>Rheology</a:t>
              </a:r>
              <a:endParaRPr lang="en-US" sz="1600" dirty="0">
                <a:latin typeface="+mn-lt"/>
                <a:ea typeface="+mn-ea"/>
              </a:endParaRPr>
            </a:p>
          </p:txBody>
        </p:sp>
        <p:pic>
          <p:nvPicPr>
            <p:cNvPr id="137233" name="Picture 2" descr="C:\Documents and Settings\mnorouzi\Desktop\Presentation\Fig set 3\Applied Rheology - international journal_files\ar_website_data_002\esr.gif">
              <a:hlinkClick r:id="rId3"/>
              <a:extLst>
                <a:ext uri="{FF2B5EF4-FFF2-40B4-BE49-F238E27FC236}">
                  <a16:creationId xmlns:a16="http://schemas.microsoft.com/office/drawing/2014/main" id="{62129B60-CEF2-41FB-866B-2702A1CCFD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786" y="1857364"/>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4" name="Picture 12" descr="rh1d.png">
              <a:extLst>
                <a:ext uri="{FF2B5EF4-FFF2-40B4-BE49-F238E27FC236}">
                  <a16:creationId xmlns:a16="http://schemas.microsoft.com/office/drawing/2014/main" id="{74E3B851-91A2-4109-A4AF-298AF7A34B3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85786" y="1214422"/>
              <a:ext cx="332371" cy="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5" name="Picture 9" descr="goech_logo.jpg">
              <a:extLst>
                <a:ext uri="{FF2B5EF4-FFF2-40B4-BE49-F238E27FC236}">
                  <a16:creationId xmlns:a16="http://schemas.microsoft.com/office/drawing/2014/main" id="{E220854D-096B-4E53-8327-C3F56974B44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85786" y="2357430"/>
              <a:ext cx="434638"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6" name="Picture 6" descr="C:\Documents and Settings\mnorouzi\Desktop\Presentation\Fig set 3\Applied Rheology - international journal_files\ar_website_data_002\bgrlogo.jpg">
              <a:hlinkClick r:id="rId7"/>
              <a:extLst>
                <a:ext uri="{FF2B5EF4-FFF2-40B4-BE49-F238E27FC236}">
                  <a16:creationId xmlns:a16="http://schemas.microsoft.com/office/drawing/2014/main" id="{E50C897C-4618-4EC3-BF38-E4ECBC1BFDD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1193" y="2968388"/>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7" name="Picture 8" descr="C:\Documents and Settings\mnorouzi\Desktop\Presentation\Fig set 3\Applied Rheology - international journal_files\ar_website_data_002\csr_logo.jpg">
              <a:hlinkClick r:id="rId9" invalidUrl="http:///"/>
              <a:extLst>
                <a:ext uri="{FF2B5EF4-FFF2-40B4-BE49-F238E27FC236}">
                  <a16:creationId xmlns:a16="http://schemas.microsoft.com/office/drawing/2014/main" id="{D55E1EDD-9255-4BDD-B28D-A9726C42CAA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8204" y="3505763"/>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8" name="Picture 10" descr="C:\Documents and Settings\mnorouzi\Desktop\Presentation\Fig set 3\Applied Rheology - international journal_files\ar_website_data_002\logo_chn.png">
              <a:hlinkClick r:id="rId11"/>
              <a:extLst>
                <a:ext uri="{FF2B5EF4-FFF2-40B4-BE49-F238E27FC236}">
                  <a16:creationId xmlns:a16="http://schemas.microsoft.com/office/drawing/2014/main" id="{75D8DF10-11C1-4CAA-9258-4172ED9EFA0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8159" y="4097519"/>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9" name="Picture 12" descr="C:\Documents and Settings\mnorouzi\Desktop\Presentation\Fig set 3\Applied Rheology - international journal_files\ar_website_data_002\gfrlogo.gif">
              <a:hlinkClick r:id="rId13"/>
              <a:extLst>
                <a:ext uri="{FF2B5EF4-FFF2-40B4-BE49-F238E27FC236}">
                  <a16:creationId xmlns:a16="http://schemas.microsoft.com/office/drawing/2014/main" id="{0F0FE14A-6E91-4334-BD1C-F4B53A3EF17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80980" y="4661315"/>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0" name="Picture 14" descr="C:\Documents and Settings\mnorouzi\Desktop\Presentation\Fig set 3\Applied Rheology - international journal_files\ar_website_data_002\drglogo.gif">
              <a:hlinkClick r:id="rId15"/>
              <a:extLst>
                <a:ext uri="{FF2B5EF4-FFF2-40B4-BE49-F238E27FC236}">
                  <a16:creationId xmlns:a16="http://schemas.microsoft.com/office/drawing/2014/main" id="{5D446F26-55B7-4FE9-BEC4-263DE4497661}"/>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81359" y="5159050"/>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1" name="Picture 16" descr="C:\Documents and Settings\mnorouzi\Desktop\Presentation\Fig set 3\Applied Rheology - international journal_files\ar_website_data_002\hsrlogo.gif">
              <a:hlinkClick r:id="rId17"/>
              <a:extLst>
                <a:ext uri="{FF2B5EF4-FFF2-40B4-BE49-F238E27FC236}">
                  <a16:creationId xmlns:a16="http://schemas.microsoft.com/office/drawing/2014/main" id="{39F3B041-0E1A-4D0F-AD90-FAB081CEF859}"/>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78158" y="5750805"/>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7220" name="Group 28">
            <a:extLst>
              <a:ext uri="{FF2B5EF4-FFF2-40B4-BE49-F238E27FC236}">
                <a16:creationId xmlns:a16="http://schemas.microsoft.com/office/drawing/2014/main" id="{FE9B7710-EA59-470A-85B2-0B0B711E15C0}"/>
              </a:ext>
            </a:extLst>
          </p:cNvPr>
          <p:cNvGrpSpPr>
            <a:grpSpLocks/>
          </p:cNvGrpSpPr>
          <p:nvPr/>
        </p:nvGrpSpPr>
        <p:grpSpPr bwMode="auto">
          <a:xfrm>
            <a:off x="4510088" y="1338263"/>
            <a:ext cx="4202112" cy="4824412"/>
            <a:chOff x="4641090" y="1406570"/>
            <a:chExt cx="4202631" cy="4824428"/>
          </a:xfrm>
        </p:grpSpPr>
        <p:sp>
          <p:nvSpPr>
            <p:cNvPr id="137222" name="Rectangle 16">
              <a:extLst>
                <a:ext uri="{FF2B5EF4-FFF2-40B4-BE49-F238E27FC236}">
                  <a16:creationId xmlns:a16="http://schemas.microsoft.com/office/drawing/2014/main" id="{776F7946-45E5-42A9-9AAC-5DA1431D43AF}"/>
                </a:ext>
              </a:extLst>
            </p:cNvPr>
            <p:cNvSpPr>
              <a:spLocks noChangeArrowheads="1"/>
            </p:cNvSpPr>
            <p:nvPr/>
          </p:nvSpPr>
          <p:spPr bwMode="auto">
            <a:xfrm>
              <a:off x="5271405" y="1439907"/>
              <a:ext cx="3572316" cy="477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spcAft>
                  <a:spcPts val="2400"/>
                </a:spcAft>
              </a:pPr>
              <a:r>
                <a:rPr lang="en-US" altLang="fa-IR" sz="1600">
                  <a:latin typeface="Times New Roman" panose="02020603050405020304" pitchFamily="18" charset="0"/>
                </a:rPr>
                <a:t>Italian Society of Rheology</a:t>
              </a:r>
            </a:p>
            <a:p>
              <a:pPr eaLnBrk="1" hangingPunct="1">
                <a:spcAft>
                  <a:spcPts val="2400"/>
                </a:spcAft>
              </a:pPr>
              <a:r>
                <a:rPr lang="en-US" altLang="fa-IR" sz="1600">
                  <a:latin typeface="Times New Roman" panose="02020603050405020304" pitchFamily="18" charset="0"/>
                </a:rPr>
                <a:t>Nordic Society of Rheology</a:t>
              </a:r>
            </a:p>
            <a:p>
              <a:pPr eaLnBrk="1" hangingPunct="1">
                <a:spcAft>
                  <a:spcPts val="2400"/>
                </a:spcAft>
              </a:pPr>
              <a:r>
                <a:rPr lang="en-US" altLang="fa-IR" sz="1600">
                  <a:latin typeface="Times New Roman" panose="02020603050405020304" pitchFamily="18" charset="0"/>
                </a:rPr>
                <a:t>Slovenian Society of Rheology</a:t>
              </a:r>
            </a:p>
            <a:p>
              <a:pPr eaLnBrk="1" hangingPunct="1">
                <a:spcAft>
                  <a:spcPts val="2400"/>
                </a:spcAft>
              </a:pPr>
              <a:r>
                <a:rPr lang="en-US" altLang="fa-IR" sz="1600">
                  <a:latin typeface="Times New Roman" panose="02020603050405020304" pitchFamily="18" charset="0"/>
                </a:rPr>
                <a:t>Society of Rheology, Japan</a:t>
              </a:r>
            </a:p>
            <a:p>
              <a:pPr eaLnBrk="1" hangingPunct="1">
                <a:spcAft>
                  <a:spcPts val="2400"/>
                </a:spcAft>
              </a:pPr>
              <a:r>
                <a:rPr lang="en-US" altLang="fa-IR" sz="1600">
                  <a:latin typeface="Times New Roman" panose="02020603050405020304" pitchFamily="18" charset="0"/>
                </a:rPr>
                <a:t>Swiss Group of Rheology</a:t>
              </a:r>
            </a:p>
            <a:p>
              <a:pPr eaLnBrk="1" hangingPunct="1">
                <a:spcAft>
                  <a:spcPts val="2400"/>
                </a:spcAft>
              </a:pPr>
              <a:r>
                <a:rPr lang="en-US" altLang="fa-IR" sz="1600">
                  <a:latin typeface="Times New Roman" panose="02020603050405020304" pitchFamily="18" charset="0"/>
                </a:rPr>
                <a:t>Portuguese Society of Rheology</a:t>
              </a:r>
            </a:p>
            <a:p>
              <a:pPr eaLnBrk="1" hangingPunct="1">
                <a:spcAft>
                  <a:spcPts val="2400"/>
                </a:spcAft>
              </a:pPr>
              <a:r>
                <a:rPr lang="en-US" altLang="fa-IR" sz="1600">
                  <a:latin typeface="Times New Roman" panose="02020603050405020304" pitchFamily="18" charset="0"/>
                </a:rPr>
                <a:t>Southern African Society of Rheology</a:t>
              </a:r>
            </a:p>
            <a:p>
              <a:pPr eaLnBrk="1" hangingPunct="1">
                <a:spcAft>
                  <a:spcPts val="2400"/>
                </a:spcAft>
              </a:pPr>
              <a:r>
                <a:rPr lang="en-US" altLang="fa-IR" sz="1600">
                  <a:latin typeface="Times New Roman" panose="02020603050405020304" pitchFamily="18" charset="0"/>
                </a:rPr>
                <a:t>The British Society of Rheology  </a:t>
              </a:r>
            </a:p>
            <a:p>
              <a:pPr eaLnBrk="1" hangingPunct="1">
                <a:spcAft>
                  <a:spcPts val="2400"/>
                </a:spcAft>
              </a:pPr>
              <a:r>
                <a:rPr lang="en-US" altLang="fa-IR" sz="1600">
                  <a:latin typeface="Times New Roman" panose="02020603050405020304" pitchFamily="18" charset="0"/>
                </a:rPr>
                <a:t>Vinogradov Society of Rheology</a:t>
              </a:r>
            </a:p>
          </p:txBody>
        </p:sp>
        <p:pic>
          <p:nvPicPr>
            <p:cNvPr id="137223" name="Picture 18" descr="C:\Documents and Settings\mnorouzi\Desktop\Presentation\Fig set 3\Applied Rheology - international journal_files\ar_website_data_002\logoitalian.jpg">
              <a:hlinkClick r:id="rId19"/>
              <a:extLst>
                <a:ext uri="{FF2B5EF4-FFF2-40B4-BE49-F238E27FC236}">
                  <a16:creationId xmlns:a16="http://schemas.microsoft.com/office/drawing/2014/main" id="{6C5A4321-BF96-4566-9CBF-03B23C98EDA7}"/>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654738" y="1406570"/>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4" name="Picture 22" descr="C:\Documents and Settings\mnorouzi\Desktop\Presentation\Fig set 3\Applied Rheology - international journal_files\ar_website_data_002\nrslogo.gif">
              <a:hlinkClick r:id="rId21"/>
              <a:extLst>
                <a:ext uri="{FF2B5EF4-FFF2-40B4-BE49-F238E27FC236}">
                  <a16:creationId xmlns:a16="http://schemas.microsoft.com/office/drawing/2014/main" id="{7E1A78C5-0914-4D4D-A11A-36F592F06BC9}"/>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647693" y="1941629"/>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5" name="Picture 24" descr="C:\Documents and Settings\mnorouzi\Desktop\Presentation\Fig set 3\Applied Rheology - international journal_files\ar_website_data_002\ssr_logo.gif">
              <a:hlinkClick r:id="rId23"/>
              <a:extLst>
                <a:ext uri="{FF2B5EF4-FFF2-40B4-BE49-F238E27FC236}">
                  <a16:creationId xmlns:a16="http://schemas.microsoft.com/office/drawing/2014/main" id="{C0BE2E59-E83E-4D15-9E8E-DB269B2A2F9B}"/>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641090" y="2481544"/>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6" name="Picture 26" descr="C:\Documents and Settings\mnorouzi\Desktop\Presentation\Fig set 3\Applied Rheology - international journal_files\ar_website_data_002\sorjapanlogo.png">
              <a:hlinkClick r:id="rId25"/>
              <a:extLst>
                <a:ext uri="{FF2B5EF4-FFF2-40B4-BE49-F238E27FC236}">
                  <a16:creationId xmlns:a16="http://schemas.microsoft.com/office/drawing/2014/main" id="{07D800C1-57FB-4399-BA18-7F7A7E154F58}"/>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641090" y="3044302"/>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7" name="Picture 28" descr="C:\Documents and Settings\mnorouzi\Desktop\Presentation\Fig set 3\Applied Rheology - international journal_files\ar_website_data_002\sgrlogo.gif">
              <a:hlinkClick r:id="rId27"/>
              <a:extLst>
                <a:ext uri="{FF2B5EF4-FFF2-40B4-BE49-F238E27FC236}">
                  <a16:creationId xmlns:a16="http://schemas.microsoft.com/office/drawing/2014/main" id="{FD6EB526-F146-491D-8EFF-095CA4FB99E4}"/>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666037" y="3556305"/>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8" name="Picture 30" descr="C:\Documents and Settings\mnorouzi\Desktop\Presentation\Fig set 3\Applied Rheology - international journal_files\ar_website_data_002\sprlogo.gif">
              <a:hlinkClick r:id="rId29" invalidUrl="http:///"/>
              <a:extLst>
                <a:ext uri="{FF2B5EF4-FFF2-40B4-BE49-F238E27FC236}">
                  <a16:creationId xmlns:a16="http://schemas.microsoft.com/office/drawing/2014/main" id="{C0976CB6-DB34-43E0-A3ED-4535926E81F0}"/>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666887" y="4121607"/>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9" name="Picture 32" descr="C:\Documents and Settings\mnorouzi\Desktop\Presentation\Fig set 3\Applied Rheology - international journal_files\ar_website_data_002\sasor.gif">
              <a:hlinkClick r:id="rId31"/>
              <a:extLst>
                <a:ext uri="{FF2B5EF4-FFF2-40B4-BE49-F238E27FC236}">
                  <a16:creationId xmlns:a16="http://schemas.microsoft.com/office/drawing/2014/main" id="{F0E8741E-8155-4350-A1C2-C9040990D367}"/>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4666887" y="4704616"/>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0" name="Picture 34" descr="C:\Documents and Settings\mnorouzi\Desktop\Presentation\Fig set 3\Applied Rheology - international journal_files\ar_website_data_002\bsr_logo.gif">
              <a:hlinkClick r:id="rId33"/>
              <a:extLst>
                <a:ext uri="{FF2B5EF4-FFF2-40B4-BE49-F238E27FC236}">
                  <a16:creationId xmlns:a16="http://schemas.microsoft.com/office/drawing/2014/main" id="{AD3F5985-2F83-409F-AC71-B0B9897B72D6}"/>
                </a:ext>
              </a:extLst>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663687" y="5247531"/>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1" name="Picture 36" descr="C:\Documents and Settings\mnorouzi\Desktop\Presentation\Fig set 3\Applied Rheology - international journal_files\ar_website_data_002\vino.jpg">
              <a:hlinkClick r:id="rId35"/>
              <a:extLst>
                <a:ext uri="{FF2B5EF4-FFF2-40B4-BE49-F238E27FC236}">
                  <a16:creationId xmlns:a16="http://schemas.microsoft.com/office/drawing/2014/main" id="{6AC9879E-1321-4CB4-BDCF-702557DD6AEC}"/>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4686083" y="5798998"/>
              <a:ext cx="432000"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7221" name="Slide Number Placeholder 2">
            <a:extLst>
              <a:ext uri="{FF2B5EF4-FFF2-40B4-BE49-F238E27FC236}">
                <a16:creationId xmlns:a16="http://schemas.microsoft.com/office/drawing/2014/main" id="{91092177-B369-489E-806E-8F8EFABC80F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67C906DE-9DF3-4897-A5F3-EEA6B910DC82}" type="slidenum">
              <a:rPr kumimoji="0" lang="en-US" altLang="ko-KR">
                <a:latin typeface="Times New Roman" panose="02020603050405020304" pitchFamily="18" charset="0"/>
              </a:rPr>
              <a:pPr eaLnBrk="1" hangingPunct="1"/>
              <a:t>4</a:t>
            </a:fld>
            <a:endParaRPr kumimoji="0" lang="en-US" altLang="ko-KR">
              <a:latin typeface="Times New Roman" panose="02020603050405020304" pitchFamily="18" charset="0"/>
            </a:endParaRPr>
          </a:p>
        </p:txBody>
      </p:sp>
    </p:spTree>
    <p:extLst>
      <p:ext uri="{BB962C8B-B14F-4D97-AF65-F5344CB8AC3E}">
        <p14:creationId xmlns:p14="http://schemas.microsoft.com/office/powerpoint/2010/main" val="10828526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7C116-8863-4C1B-BD68-ABCC32285775}"/>
              </a:ext>
            </a:extLst>
          </p:cNvPr>
          <p:cNvSpPr>
            <a:spLocks noGrp="1"/>
          </p:cNvSpPr>
          <p:nvPr>
            <p:ph type="title"/>
          </p:nvPr>
        </p:nvSpPr>
        <p:spPr/>
        <p:txBody>
          <a:bodyPr/>
          <a:lstStyle/>
          <a:p>
            <a:r>
              <a:rPr lang="en-US" sz="2800" dirty="0"/>
              <a:t>Iranian Society of Rheology</a:t>
            </a:r>
          </a:p>
        </p:txBody>
      </p:sp>
      <p:sp>
        <p:nvSpPr>
          <p:cNvPr id="4" name="Slide Number Placeholder 3">
            <a:extLst>
              <a:ext uri="{FF2B5EF4-FFF2-40B4-BE49-F238E27FC236}">
                <a16:creationId xmlns:a16="http://schemas.microsoft.com/office/drawing/2014/main" id="{EB6C7FDD-F5CF-4487-BF67-B958019D5589}"/>
              </a:ext>
            </a:extLst>
          </p:cNvPr>
          <p:cNvSpPr>
            <a:spLocks noGrp="1"/>
          </p:cNvSpPr>
          <p:nvPr>
            <p:ph type="sldNum" sz="quarter" idx="12"/>
          </p:nvPr>
        </p:nvSpPr>
        <p:spPr/>
        <p:txBody>
          <a:bodyPr/>
          <a:lstStyle/>
          <a:p>
            <a:fld id="{7C5A02FE-30DD-4D2E-992A-1C48ECB61F41}" type="slidenum">
              <a:rPr lang="en-US" altLang="ko-KR" smtClean="0"/>
              <a:pPr/>
              <a:t>5</a:t>
            </a:fld>
            <a:endParaRPr lang="en-US" altLang="ko-KR"/>
          </a:p>
        </p:txBody>
      </p:sp>
      <p:pic>
        <p:nvPicPr>
          <p:cNvPr id="126980" name="Picture 4" descr="نتیجه تصویری برای iranian society of rheology">
            <a:extLst>
              <a:ext uri="{FF2B5EF4-FFF2-40B4-BE49-F238E27FC236}">
                <a16:creationId xmlns:a16="http://schemas.microsoft.com/office/drawing/2014/main" id="{5B0BC9F8-B22C-413B-9798-3E275466AC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4159" y="1556136"/>
            <a:ext cx="3878282" cy="17578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87058B2-59FD-4D35-9F4E-B20F16BBBE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787" y="1277937"/>
            <a:ext cx="3512028" cy="4967288"/>
          </a:xfrm>
          <a:prstGeom prst="rect">
            <a:avLst/>
          </a:prstGeom>
        </p:spPr>
      </p:pic>
      <p:pic>
        <p:nvPicPr>
          <p:cNvPr id="126988" name="Picture 12">
            <a:extLst>
              <a:ext uri="{FF2B5EF4-FFF2-40B4-BE49-F238E27FC236}">
                <a16:creationId xmlns:a16="http://schemas.microsoft.com/office/drawing/2014/main" id="{4DEA988E-809F-4725-BEEC-6A3988F12F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8961" y="3804224"/>
            <a:ext cx="4093560" cy="2382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6516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a:extLst>
              <a:ext uri="{FF2B5EF4-FFF2-40B4-BE49-F238E27FC236}">
                <a16:creationId xmlns:a16="http://schemas.microsoft.com/office/drawing/2014/main" id="{9BE96C8C-B625-4907-AFA8-D125793E0F89}"/>
              </a:ext>
            </a:extLst>
          </p:cNvPr>
          <p:cNvSpPr>
            <a:spLocks noGrp="1"/>
          </p:cNvSpPr>
          <p:nvPr>
            <p:ph type="title"/>
          </p:nvPr>
        </p:nvSpPr>
        <p:spPr>
          <a:xfrm>
            <a:off x="457200" y="333375"/>
            <a:ext cx="8229600" cy="809625"/>
          </a:xfrm>
        </p:spPr>
        <p:txBody>
          <a:bodyPr/>
          <a:lstStyle/>
          <a:p>
            <a:pPr eaLnBrk="1" hangingPunct="1"/>
            <a:r>
              <a:rPr lang="en-US" altLang="fa-IR" sz="2400"/>
              <a:t>Journals</a:t>
            </a:r>
          </a:p>
        </p:txBody>
      </p:sp>
      <p:grpSp>
        <p:nvGrpSpPr>
          <p:cNvPr id="138243" name="Group 14">
            <a:extLst>
              <a:ext uri="{FF2B5EF4-FFF2-40B4-BE49-F238E27FC236}">
                <a16:creationId xmlns:a16="http://schemas.microsoft.com/office/drawing/2014/main" id="{E94D9D2F-DFE8-4DE2-8A3B-3DD86A677C1F}"/>
              </a:ext>
            </a:extLst>
          </p:cNvPr>
          <p:cNvGrpSpPr>
            <a:grpSpLocks/>
          </p:cNvGrpSpPr>
          <p:nvPr/>
        </p:nvGrpSpPr>
        <p:grpSpPr bwMode="auto">
          <a:xfrm>
            <a:off x="614363" y="1412875"/>
            <a:ext cx="7937500" cy="4110038"/>
            <a:chOff x="612775" y="1214438"/>
            <a:chExt cx="7937500" cy="4110037"/>
          </a:xfrm>
        </p:grpSpPr>
        <p:pic>
          <p:nvPicPr>
            <p:cNvPr id="138245" name="Picture 3" descr="jorCover.jpg">
              <a:extLst>
                <a:ext uri="{FF2B5EF4-FFF2-40B4-BE49-F238E27FC236}">
                  <a16:creationId xmlns:a16="http://schemas.microsoft.com/office/drawing/2014/main" id="{C8C61970-3B85-4A0F-B761-0DC7D82676E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2775" y="1214438"/>
              <a:ext cx="114300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6" name="Picture 4" descr="502693.gif">
              <a:extLst>
                <a:ext uri="{FF2B5EF4-FFF2-40B4-BE49-F238E27FC236}">
                  <a16:creationId xmlns:a16="http://schemas.microsoft.com/office/drawing/2014/main" id="{D38F0B92-095B-489A-91AA-63AC1F3E7CB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43100" y="1216025"/>
              <a:ext cx="116205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7" name="Picture 5" descr="cda_displayimage.jpg">
              <a:extLst>
                <a:ext uri="{FF2B5EF4-FFF2-40B4-BE49-F238E27FC236}">
                  <a16:creationId xmlns:a16="http://schemas.microsoft.com/office/drawing/2014/main" id="{1CA63DB3-3461-4E2B-A687-B9FCA2662B7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14875" y="1214438"/>
              <a:ext cx="116205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8" name="Picture 6" descr="international-journal-of-non-linear-mechanics.gif">
              <a:extLst>
                <a:ext uri="{FF2B5EF4-FFF2-40B4-BE49-F238E27FC236}">
                  <a16:creationId xmlns:a16="http://schemas.microsoft.com/office/drawing/2014/main" id="{AFC7C944-BE05-4B57-AE7E-C57C70DD085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341688" y="1220788"/>
              <a:ext cx="1162050"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9" name="Picture 7" descr="samplecoverS.gif">
              <a:extLst>
                <a:ext uri="{FF2B5EF4-FFF2-40B4-BE49-F238E27FC236}">
                  <a16:creationId xmlns:a16="http://schemas.microsoft.com/office/drawing/2014/main" id="{A8ED08D0-4009-4277-B9B3-5892AA60B39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32500" y="1231900"/>
              <a:ext cx="1211263" cy="176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0" name="Picture 8" descr="cda_displayimage1.jpg">
              <a:extLst>
                <a:ext uri="{FF2B5EF4-FFF2-40B4-BE49-F238E27FC236}">
                  <a16:creationId xmlns:a16="http://schemas.microsoft.com/office/drawing/2014/main" id="{3585D9A8-960D-40AC-B368-D422B227936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407275" y="1225550"/>
              <a:ext cx="1143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1" name="Picture 9" descr="13860291.jpg">
              <a:extLst>
                <a:ext uri="{FF2B5EF4-FFF2-40B4-BE49-F238E27FC236}">
                  <a16:creationId xmlns:a16="http://schemas.microsoft.com/office/drawing/2014/main" id="{B9885000-D94C-4DA9-90CB-582E0DA91973}"/>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25475" y="3575050"/>
              <a:ext cx="1143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2" name="Picture 10" descr="cda_displayimage2.jpg">
              <a:extLst>
                <a:ext uri="{FF2B5EF4-FFF2-40B4-BE49-F238E27FC236}">
                  <a16:creationId xmlns:a16="http://schemas.microsoft.com/office/drawing/2014/main" id="{F5A97168-30E7-44CF-8018-1A176972CF0A}"/>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974850" y="3602038"/>
              <a:ext cx="1144588"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3" name="Picture 11" descr="boultain.png">
              <a:extLst>
                <a:ext uri="{FF2B5EF4-FFF2-40B4-BE49-F238E27FC236}">
                  <a16:creationId xmlns:a16="http://schemas.microsoft.com/office/drawing/2014/main" id="{91337C12-DF88-4CAB-9DD6-42D40F26E2EB}"/>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346450" y="3617913"/>
              <a:ext cx="1143000" cy="170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4" name="Picture 13" descr="books.jpg">
              <a:extLst>
                <a:ext uri="{FF2B5EF4-FFF2-40B4-BE49-F238E27FC236}">
                  <a16:creationId xmlns:a16="http://schemas.microsoft.com/office/drawing/2014/main" id="{95E699BF-CC2C-4939-B952-B7F2D4DE530C}"/>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724400" y="3590925"/>
              <a:ext cx="1085850" cy="172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5" name="Picture 12" descr="imagesCAKQV2SE.jpg">
              <a:extLst>
                <a:ext uri="{FF2B5EF4-FFF2-40B4-BE49-F238E27FC236}">
                  <a16:creationId xmlns:a16="http://schemas.microsoft.com/office/drawing/2014/main" id="{F8312FFA-FD71-45AF-A96F-D5D6F5C486BC}"/>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6107110" y="3548054"/>
              <a:ext cx="1071570" cy="1722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6" name="Picture 13" descr="jts.jpg">
              <a:extLst>
                <a:ext uri="{FF2B5EF4-FFF2-40B4-BE49-F238E27FC236}">
                  <a16:creationId xmlns:a16="http://schemas.microsoft.com/office/drawing/2014/main" id="{42E67A3D-80E9-44B4-8782-D1574CB0BA46}"/>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373934" y="3581392"/>
              <a:ext cx="1134304" cy="169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8244" name="Slide Number Placeholder 2">
            <a:extLst>
              <a:ext uri="{FF2B5EF4-FFF2-40B4-BE49-F238E27FC236}">
                <a16:creationId xmlns:a16="http://schemas.microsoft.com/office/drawing/2014/main" id="{028BBC44-C42F-43D5-914B-F9D025DF13F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3F3F8218-F061-4F77-B4F4-EF1DE8D390F9}" type="slidenum">
              <a:rPr kumimoji="0" lang="en-US" altLang="ko-KR">
                <a:latin typeface="Times New Roman" panose="02020603050405020304" pitchFamily="18" charset="0"/>
              </a:rPr>
              <a:pPr eaLnBrk="1" hangingPunct="1"/>
              <a:t>6</a:t>
            </a:fld>
            <a:endParaRPr kumimoji="0" lang="en-US" altLang="ko-KR">
              <a:latin typeface="Times New Roman" panose="02020603050405020304" pitchFamily="18" charset="0"/>
            </a:endParaRPr>
          </a:p>
        </p:txBody>
      </p:sp>
    </p:spTree>
    <p:extLst>
      <p:ext uri="{BB962C8B-B14F-4D97-AF65-F5344CB8AC3E}">
        <p14:creationId xmlns:p14="http://schemas.microsoft.com/office/powerpoint/2010/main" val="642058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a:extLst>
              <a:ext uri="{FF2B5EF4-FFF2-40B4-BE49-F238E27FC236}">
                <a16:creationId xmlns:a16="http://schemas.microsoft.com/office/drawing/2014/main" id="{C9ABC57D-E312-4CC5-ADC7-5DF69432502C}"/>
              </a:ext>
            </a:extLst>
          </p:cNvPr>
          <p:cNvSpPr>
            <a:spLocks noGrp="1"/>
          </p:cNvSpPr>
          <p:nvPr>
            <p:ph type="title"/>
          </p:nvPr>
        </p:nvSpPr>
        <p:spPr>
          <a:xfrm>
            <a:off x="457200" y="333375"/>
            <a:ext cx="8229600" cy="809625"/>
          </a:xfrm>
        </p:spPr>
        <p:txBody>
          <a:bodyPr/>
          <a:lstStyle/>
          <a:p>
            <a:r>
              <a:rPr lang="en-US" altLang="fa-IR" sz="2400"/>
              <a:t>Famous Rheologists</a:t>
            </a:r>
          </a:p>
        </p:txBody>
      </p:sp>
      <p:pic>
        <p:nvPicPr>
          <p:cNvPr id="136196" name="Picture 4" descr="Maxwell.JPG">
            <a:extLst>
              <a:ext uri="{FF2B5EF4-FFF2-40B4-BE49-F238E27FC236}">
                <a16:creationId xmlns:a16="http://schemas.microsoft.com/office/drawing/2014/main" id="{D2AE2492-1C9D-4F14-BE15-12C07385D96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5450" y="1414463"/>
            <a:ext cx="1254125"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7" name="Picture 4" descr="L2.png">
            <a:extLst>
              <a:ext uri="{FF2B5EF4-FFF2-40B4-BE49-F238E27FC236}">
                <a16:creationId xmlns:a16="http://schemas.microsoft.com/office/drawing/2014/main" id="{504BC96E-F19B-4CA9-98A5-F5CD729BA9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81188" y="1406525"/>
            <a:ext cx="1236662"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03" name="Picture 13" descr="Tanner.JPG">
            <a:extLst>
              <a:ext uri="{FF2B5EF4-FFF2-40B4-BE49-F238E27FC236}">
                <a16:creationId xmlns:a16="http://schemas.microsoft.com/office/drawing/2014/main" id="{488E7747-FC9B-4203-A656-9885DA23722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40438" y="3992563"/>
            <a:ext cx="1203325" cy="16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04" name="Picture 14" descr="GM.png">
            <a:extLst>
              <a:ext uri="{FF2B5EF4-FFF2-40B4-BE49-F238E27FC236}">
                <a16:creationId xmlns:a16="http://schemas.microsoft.com/office/drawing/2014/main" id="{330EB60A-D6A4-446D-8AAA-7CE4CFCAE61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35850" y="4006850"/>
            <a:ext cx="1143000"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id="{6A921C4F-CC56-42B9-A3E4-3CBF697C4653}"/>
              </a:ext>
            </a:extLst>
          </p:cNvPr>
          <p:cNvSpPr txBox="1"/>
          <p:nvPr/>
        </p:nvSpPr>
        <p:spPr>
          <a:xfrm>
            <a:off x="385763" y="3100388"/>
            <a:ext cx="1357312" cy="523875"/>
          </a:xfrm>
          <a:prstGeom prst="rect">
            <a:avLst/>
          </a:prstGeom>
          <a:noFill/>
        </p:spPr>
        <p:txBody>
          <a:bodyPr>
            <a:spAutoFit/>
          </a:bodyPr>
          <a:lstStyle/>
          <a:p>
            <a:pPr algn="ctr">
              <a:defRPr/>
            </a:pPr>
            <a:r>
              <a:rPr lang="en-US" sz="1400" dirty="0">
                <a:latin typeface="+mj-lt"/>
                <a:ea typeface="+mn-ea"/>
              </a:rPr>
              <a:t>J.C. Maxwell</a:t>
            </a:r>
          </a:p>
          <a:p>
            <a:pPr algn="ctr">
              <a:defRPr/>
            </a:pPr>
            <a:r>
              <a:rPr lang="en-US" sz="1400" dirty="0">
                <a:latin typeface="+mj-lt"/>
                <a:ea typeface="+mn-ea"/>
              </a:rPr>
              <a:t>(1831-1879)</a:t>
            </a:r>
          </a:p>
        </p:txBody>
      </p:sp>
      <p:sp>
        <p:nvSpPr>
          <p:cNvPr id="18" name="TextBox 17">
            <a:extLst>
              <a:ext uri="{FF2B5EF4-FFF2-40B4-BE49-F238E27FC236}">
                <a16:creationId xmlns:a16="http://schemas.microsoft.com/office/drawing/2014/main" id="{D515872D-2B48-4F87-AB03-1E3D6CFFF66E}"/>
              </a:ext>
            </a:extLst>
          </p:cNvPr>
          <p:cNvSpPr txBox="1"/>
          <p:nvPr/>
        </p:nvSpPr>
        <p:spPr>
          <a:xfrm>
            <a:off x="1762125" y="3094038"/>
            <a:ext cx="1428750" cy="523875"/>
          </a:xfrm>
          <a:prstGeom prst="rect">
            <a:avLst/>
          </a:prstGeom>
          <a:noFill/>
        </p:spPr>
        <p:txBody>
          <a:bodyPr>
            <a:spAutoFit/>
          </a:bodyPr>
          <a:lstStyle/>
          <a:p>
            <a:pPr algn="ctr">
              <a:defRPr/>
            </a:pPr>
            <a:r>
              <a:rPr lang="en-US" sz="1400" dirty="0">
                <a:latin typeface="+mj-lt"/>
                <a:ea typeface="+mn-ea"/>
              </a:rPr>
              <a:t>L.E. Boltzmann</a:t>
            </a:r>
          </a:p>
          <a:p>
            <a:pPr algn="ctr">
              <a:defRPr/>
            </a:pPr>
            <a:r>
              <a:rPr lang="en-US" sz="1400" dirty="0">
                <a:latin typeface="+mj-lt"/>
                <a:ea typeface="+mn-ea"/>
              </a:rPr>
              <a:t>(1844-1906)</a:t>
            </a:r>
          </a:p>
        </p:txBody>
      </p:sp>
      <p:grpSp>
        <p:nvGrpSpPr>
          <p:cNvPr id="4" name="Group 3">
            <a:extLst>
              <a:ext uri="{FF2B5EF4-FFF2-40B4-BE49-F238E27FC236}">
                <a16:creationId xmlns:a16="http://schemas.microsoft.com/office/drawing/2014/main" id="{15B11E61-496B-40A6-A761-BE62C9309F3E}"/>
              </a:ext>
            </a:extLst>
          </p:cNvPr>
          <p:cNvGrpSpPr/>
          <p:nvPr/>
        </p:nvGrpSpPr>
        <p:grpSpPr>
          <a:xfrm>
            <a:off x="3319463" y="1428939"/>
            <a:ext cx="1252537" cy="2220912"/>
            <a:chOff x="4713288" y="1408113"/>
            <a:chExt cx="1252537" cy="2220912"/>
          </a:xfrm>
        </p:grpSpPr>
        <p:pic>
          <p:nvPicPr>
            <p:cNvPr id="136195" name="Picture 3" descr="Bingham.JPG">
              <a:extLst>
                <a:ext uri="{FF2B5EF4-FFF2-40B4-BE49-F238E27FC236}">
                  <a16:creationId xmlns:a16="http://schemas.microsoft.com/office/drawing/2014/main" id="{B80C7330-15DC-4EFB-809C-CB7162F1FFF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745038" y="1408113"/>
              <a:ext cx="119380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a:extLst>
                <a:ext uri="{FF2B5EF4-FFF2-40B4-BE49-F238E27FC236}">
                  <a16:creationId xmlns:a16="http://schemas.microsoft.com/office/drawing/2014/main" id="{049EC01D-8E4A-4BFC-8CFF-28261F8C1B13}"/>
                </a:ext>
              </a:extLst>
            </p:cNvPr>
            <p:cNvSpPr/>
            <p:nvPr/>
          </p:nvSpPr>
          <p:spPr>
            <a:xfrm>
              <a:off x="4713288" y="3105150"/>
              <a:ext cx="1252537" cy="523875"/>
            </a:xfrm>
            <a:prstGeom prst="rect">
              <a:avLst/>
            </a:prstGeom>
          </p:spPr>
          <p:txBody>
            <a:bodyPr wrap="none">
              <a:spAutoFit/>
            </a:bodyPr>
            <a:lstStyle/>
            <a:p>
              <a:pPr algn="ctr">
                <a:defRPr/>
              </a:pPr>
              <a:r>
                <a:rPr lang="en-US" sz="1400" dirty="0">
                  <a:latin typeface="+mj-lt"/>
                  <a:ea typeface="+mn-ea"/>
                </a:rPr>
                <a:t>E.C. Bingham</a:t>
              </a:r>
            </a:p>
            <a:p>
              <a:pPr algn="ctr">
                <a:defRPr/>
              </a:pPr>
              <a:r>
                <a:rPr lang="en-US" sz="1400" dirty="0">
                  <a:latin typeface="+mj-lt"/>
                  <a:ea typeface="+mn-ea"/>
                </a:rPr>
                <a:t> (1878-1945)</a:t>
              </a:r>
            </a:p>
          </p:txBody>
        </p:sp>
      </p:grpSp>
      <p:grpSp>
        <p:nvGrpSpPr>
          <p:cNvPr id="5" name="Group 4">
            <a:extLst>
              <a:ext uri="{FF2B5EF4-FFF2-40B4-BE49-F238E27FC236}">
                <a16:creationId xmlns:a16="http://schemas.microsoft.com/office/drawing/2014/main" id="{AE578A9A-DBE9-488A-859E-766952C4F03A}"/>
              </a:ext>
            </a:extLst>
          </p:cNvPr>
          <p:cNvGrpSpPr/>
          <p:nvPr/>
        </p:nvGrpSpPr>
        <p:grpSpPr>
          <a:xfrm>
            <a:off x="4598987" y="1422400"/>
            <a:ext cx="1398587" cy="2206625"/>
            <a:chOff x="5967413" y="1420813"/>
            <a:chExt cx="1398587" cy="2206625"/>
          </a:xfrm>
        </p:grpSpPr>
        <p:pic>
          <p:nvPicPr>
            <p:cNvPr id="136199" name="Picture 6" descr="Weissenberg.JPG">
              <a:extLst>
                <a:ext uri="{FF2B5EF4-FFF2-40B4-BE49-F238E27FC236}">
                  <a16:creationId xmlns:a16="http://schemas.microsoft.com/office/drawing/2014/main" id="{63B72969-7301-49E4-8565-BFD3479760D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86475" y="1420813"/>
              <a:ext cx="121285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a:extLst>
                <a:ext uri="{FF2B5EF4-FFF2-40B4-BE49-F238E27FC236}">
                  <a16:creationId xmlns:a16="http://schemas.microsoft.com/office/drawing/2014/main" id="{760B9209-1E78-46BB-964C-8426BF4BBC7D}"/>
                </a:ext>
              </a:extLst>
            </p:cNvPr>
            <p:cNvSpPr txBox="1"/>
            <p:nvPr/>
          </p:nvSpPr>
          <p:spPr>
            <a:xfrm>
              <a:off x="5967413" y="3103563"/>
              <a:ext cx="1398587" cy="523875"/>
            </a:xfrm>
            <a:prstGeom prst="rect">
              <a:avLst/>
            </a:prstGeom>
            <a:noFill/>
          </p:spPr>
          <p:txBody>
            <a:bodyPr>
              <a:spAutoFit/>
            </a:bodyPr>
            <a:lstStyle/>
            <a:p>
              <a:pPr algn="ctr">
                <a:defRPr/>
              </a:pPr>
              <a:r>
                <a:rPr lang="en-US" sz="1400" dirty="0">
                  <a:latin typeface="+mj-lt"/>
                  <a:ea typeface="+mn-ea"/>
                </a:rPr>
                <a:t>K. </a:t>
              </a:r>
              <a:r>
                <a:rPr lang="en-US" sz="1400" dirty="0" err="1">
                  <a:latin typeface="+mj-lt"/>
                  <a:ea typeface="+mn-ea"/>
                </a:rPr>
                <a:t>Weissenberg</a:t>
              </a:r>
              <a:endParaRPr lang="en-US" sz="1400" dirty="0">
                <a:latin typeface="+mj-lt"/>
                <a:ea typeface="+mn-ea"/>
              </a:endParaRPr>
            </a:p>
            <a:p>
              <a:pPr algn="ctr">
                <a:defRPr/>
              </a:pPr>
              <a:r>
                <a:rPr lang="en-US" sz="1400" dirty="0">
                  <a:latin typeface="+mj-lt"/>
                  <a:ea typeface="+mn-ea"/>
                </a:rPr>
                <a:t>(1893-1976)</a:t>
              </a:r>
            </a:p>
          </p:txBody>
        </p:sp>
      </p:grpSp>
      <p:sp>
        <p:nvSpPr>
          <p:cNvPr id="22" name="TextBox 21">
            <a:extLst>
              <a:ext uri="{FF2B5EF4-FFF2-40B4-BE49-F238E27FC236}">
                <a16:creationId xmlns:a16="http://schemas.microsoft.com/office/drawing/2014/main" id="{A6F50965-3D25-409A-974C-E51585292012}"/>
              </a:ext>
            </a:extLst>
          </p:cNvPr>
          <p:cNvSpPr txBox="1"/>
          <p:nvPr/>
        </p:nvSpPr>
        <p:spPr>
          <a:xfrm>
            <a:off x="1873250" y="5732463"/>
            <a:ext cx="1239838" cy="523875"/>
          </a:xfrm>
          <a:prstGeom prst="rect">
            <a:avLst/>
          </a:prstGeom>
          <a:noFill/>
        </p:spPr>
        <p:txBody>
          <a:bodyPr>
            <a:spAutoFit/>
          </a:bodyPr>
          <a:lstStyle/>
          <a:p>
            <a:pPr algn="ctr">
              <a:defRPr/>
            </a:pPr>
            <a:r>
              <a:rPr lang="en-US" sz="1400" dirty="0">
                <a:latin typeface="+mj-lt"/>
                <a:ea typeface="+mn-ea"/>
              </a:rPr>
              <a:t>A. B. </a:t>
            </a:r>
            <a:r>
              <a:rPr lang="en-US" sz="1400" dirty="0" err="1">
                <a:latin typeface="+mj-lt"/>
                <a:ea typeface="+mn-ea"/>
              </a:rPr>
              <a:t>Metzner</a:t>
            </a:r>
            <a:endParaRPr lang="en-US" sz="1400" dirty="0">
              <a:latin typeface="+mj-lt"/>
              <a:ea typeface="+mn-ea"/>
            </a:endParaRPr>
          </a:p>
          <a:p>
            <a:pPr algn="ctr">
              <a:defRPr/>
            </a:pPr>
            <a:r>
              <a:rPr lang="en-US" sz="1400" dirty="0">
                <a:latin typeface="+mj-lt"/>
                <a:ea typeface="+mn-ea"/>
              </a:rPr>
              <a:t>(1927-2006)</a:t>
            </a:r>
          </a:p>
        </p:txBody>
      </p:sp>
      <p:grpSp>
        <p:nvGrpSpPr>
          <p:cNvPr id="6" name="Group 5">
            <a:extLst>
              <a:ext uri="{FF2B5EF4-FFF2-40B4-BE49-F238E27FC236}">
                <a16:creationId xmlns:a16="http://schemas.microsoft.com/office/drawing/2014/main" id="{2BDAC717-1A87-41E8-A006-FF8E3F313F54}"/>
              </a:ext>
            </a:extLst>
          </p:cNvPr>
          <p:cNvGrpSpPr/>
          <p:nvPr/>
        </p:nvGrpSpPr>
        <p:grpSpPr>
          <a:xfrm>
            <a:off x="7327900" y="1422400"/>
            <a:ext cx="1428750" cy="2225675"/>
            <a:chOff x="7327900" y="1422400"/>
            <a:chExt cx="1428750" cy="2225675"/>
          </a:xfrm>
        </p:grpSpPr>
        <p:pic>
          <p:nvPicPr>
            <p:cNvPr id="136200" name="Picture 7" descr="ScotBlair.JPG">
              <a:extLst>
                <a:ext uri="{FF2B5EF4-FFF2-40B4-BE49-F238E27FC236}">
                  <a16:creationId xmlns:a16="http://schemas.microsoft.com/office/drawing/2014/main" id="{D68FAA5E-37FB-4FA5-AAB9-1E347684E85A}"/>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450138" y="1422400"/>
              <a:ext cx="1212850"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a:extLst>
                <a:ext uri="{FF2B5EF4-FFF2-40B4-BE49-F238E27FC236}">
                  <a16:creationId xmlns:a16="http://schemas.microsoft.com/office/drawing/2014/main" id="{4CFBAFF6-4634-428D-A93E-E3934988240F}"/>
                </a:ext>
              </a:extLst>
            </p:cNvPr>
            <p:cNvSpPr txBox="1"/>
            <p:nvPr/>
          </p:nvSpPr>
          <p:spPr>
            <a:xfrm>
              <a:off x="7327900" y="3124200"/>
              <a:ext cx="1428750" cy="523875"/>
            </a:xfrm>
            <a:prstGeom prst="rect">
              <a:avLst/>
            </a:prstGeom>
            <a:noFill/>
          </p:spPr>
          <p:txBody>
            <a:bodyPr>
              <a:spAutoFit/>
            </a:bodyPr>
            <a:lstStyle/>
            <a:p>
              <a:pPr algn="ctr">
                <a:defRPr/>
              </a:pPr>
              <a:r>
                <a:rPr lang="en-US" sz="1400" dirty="0">
                  <a:latin typeface="+mj-lt"/>
                  <a:ea typeface="+mn-ea"/>
                </a:rPr>
                <a:t>S.W. Scott Blair</a:t>
              </a:r>
            </a:p>
            <a:p>
              <a:pPr algn="ctr">
                <a:defRPr/>
              </a:pPr>
              <a:r>
                <a:rPr lang="en-US" sz="1400" dirty="0">
                  <a:latin typeface="+mj-lt"/>
                  <a:ea typeface="+mn-ea"/>
                </a:rPr>
                <a:t>(1902-1987)</a:t>
              </a:r>
            </a:p>
          </p:txBody>
        </p:sp>
      </p:grpSp>
      <p:grpSp>
        <p:nvGrpSpPr>
          <p:cNvPr id="7" name="Group 6">
            <a:extLst>
              <a:ext uri="{FF2B5EF4-FFF2-40B4-BE49-F238E27FC236}">
                <a16:creationId xmlns:a16="http://schemas.microsoft.com/office/drawing/2014/main" id="{97473D85-A923-407B-A2ED-D4AB8DEBEA9B}"/>
              </a:ext>
            </a:extLst>
          </p:cNvPr>
          <p:cNvGrpSpPr/>
          <p:nvPr/>
        </p:nvGrpSpPr>
        <p:grpSpPr>
          <a:xfrm>
            <a:off x="6042025" y="1448492"/>
            <a:ext cx="1265238" cy="2225675"/>
            <a:chOff x="412750" y="4046538"/>
            <a:chExt cx="1265238" cy="2225675"/>
          </a:xfrm>
        </p:grpSpPr>
        <p:pic>
          <p:nvPicPr>
            <p:cNvPr id="136201" name="Picture 8" descr="Reiner.JPG">
              <a:extLst>
                <a:ext uri="{FF2B5EF4-FFF2-40B4-BE49-F238E27FC236}">
                  <a16:creationId xmlns:a16="http://schemas.microsoft.com/office/drawing/2014/main" id="{422CE2F5-71C2-444E-B9FC-46C7FD7C456A}"/>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41325" y="4046538"/>
              <a:ext cx="1236663"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a:extLst>
                <a:ext uri="{FF2B5EF4-FFF2-40B4-BE49-F238E27FC236}">
                  <a16:creationId xmlns:a16="http://schemas.microsoft.com/office/drawing/2014/main" id="{447BC3D0-1DA6-4E59-ACA3-BBB81F989759}"/>
                </a:ext>
              </a:extLst>
            </p:cNvPr>
            <p:cNvSpPr txBox="1"/>
            <p:nvPr/>
          </p:nvSpPr>
          <p:spPr>
            <a:xfrm>
              <a:off x="412750" y="5748338"/>
              <a:ext cx="1239838" cy="523875"/>
            </a:xfrm>
            <a:prstGeom prst="rect">
              <a:avLst/>
            </a:prstGeom>
            <a:noFill/>
          </p:spPr>
          <p:txBody>
            <a:bodyPr>
              <a:spAutoFit/>
            </a:bodyPr>
            <a:lstStyle/>
            <a:p>
              <a:pPr algn="ctr">
                <a:defRPr/>
              </a:pPr>
              <a:r>
                <a:rPr lang="en-US" sz="1400" dirty="0">
                  <a:latin typeface="+mj-lt"/>
                  <a:ea typeface="+mn-ea"/>
                </a:rPr>
                <a:t>M. Reiner</a:t>
              </a:r>
            </a:p>
            <a:p>
              <a:pPr algn="ctr">
                <a:defRPr/>
              </a:pPr>
              <a:r>
                <a:rPr lang="en-US" sz="1400" dirty="0">
                  <a:latin typeface="+mj-lt"/>
                  <a:ea typeface="+mn-ea"/>
                </a:rPr>
                <a:t>(1886-1976)</a:t>
              </a:r>
            </a:p>
          </p:txBody>
        </p:sp>
      </p:grpSp>
      <p:grpSp>
        <p:nvGrpSpPr>
          <p:cNvPr id="8" name="Group 7">
            <a:extLst>
              <a:ext uri="{FF2B5EF4-FFF2-40B4-BE49-F238E27FC236}">
                <a16:creationId xmlns:a16="http://schemas.microsoft.com/office/drawing/2014/main" id="{1916B00D-56A2-4907-B864-939CFE31D25D}"/>
              </a:ext>
            </a:extLst>
          </p:cNvPr>
          <p:cNvGrpSpPr/>
          <p:nvPr/>
        </p:nvGrpSpPr>
        <p:grpSpPr>
          <a:xfrm>
            <a:off x="506869" y="4003624"/>
            <a:ext cx="1255256" cy="2252714"/>
            <a:chOff x="506869" y="4003624"/>
            <a:chExt cx="1255256" cy="2252714"/>
          </a:xfrm>
        </p:grpSpPr>
        <p:pic>
          <p:nvPicPr>
            <p:cNvPr id="136202" name="Picture 10" descr="Oldroyd-B.JPG">
              <a:extLst>
                <a:ext uri="{FF2B5EF4-FFF2-40B4-BE49-F238E27FC236}">
                  <a16:creationId xmlns:a16="http://schemas.microsoft.com/office/drawing/2014/main" id="{0C97BD57-80A2-44F9-AA90-43B26F00B427}"/>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06869" y="4003624"/>
              <a:ext cx="1227474" cy="1694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a:extLst>
                <a:ext uri="{FF2B5EF4-FFF2-40B4-BE49-F238E27FC236}">
                  <a16:creationId xmlns:a16="http://schemas.microsoft.com/office/drawing/2014/main" id="{8CE5E800-273E-4F24-8399-E938E263750C}"/>
                </a:ext>
              </a:extLst>
            </p:cNvPr>
            <p:cNvSpPr txBox="1"/>
            <p:nvPr/>
          </p:nvSpPr>
          <p:spPr>
            <a:xfrm>
              <a:off x="522287" y="5732463"/>
              <a:ext cx="1239838" cy="523875"/>
            </a:xfrm>
            <a:prstGeom prst="rect">
              <a:avLst/>
            </a:prstGeom>
            <a:noFill/>
          </p:spPr>
          <p:txBody>
            <a:bodyPr>
              <a:spAutoFit/>
            </a:bodyPr>
            <a:lstStyle/>
            <a:p>
              <a:pPr algn="ctr">
                <a:defRPr/>
              </a:pPr>
              <a:r>
                <a:rPr lang="en-US" sz="1400" dirty="0">
                  <a:latin typeface="+mj-lt"/>
                  <a:ea typeface="+mn-ea"/>
                </a:rPr>
                <a:t>J.G. </a:t>
              </a:r>
              <a:r>
                <a:rPr lang="en-US" sz="1400" dirty="0" err="1">
                  <a:latin typeface="+mj-lt"/>
                  <a:ea typeface="+mn-ea"/>
                </a:rPr>
                <a:t>Oldroyd</a:t>
              </a:r>
              <a:endParaRPr lang="en-US" sz="1400" dirty="0">
                <a:latin typeface="+mj-lt"/>
                <a:ea typeface="+mn-ea"/>
              </a:endParaRPr>
            </a:p>
            <a:p>
              <a:pPr algn="ctr">
                <a:defRPr/>
              </a:pPr>
              <a:r>
                <a:rPr lang="en-US" sz="1400" dirty="0">
                  <a:latin typeface="+mj-lt"/>
                  <a:ea typeface="+mn-ea"/>
                </a:rPr>
                <a:t>(1921-1982)</a:t>
              </a:r>
            </a:p>
          </p:txBody>
        </p:sp>
      </p:grpSp>
      <p:sp>
        <p:nvSpPr>
          <p:cNvPr id="27" name="TextBox 26">
            <a:extLst>
              <a:ext uri="{FF2B5EF4-FFF2-40B4-BE49-F238E27FC236}">
                <a16:creationId xmlns:a16="http://schemas.microsoft.com/office/drawing/2014/main" id="{3488F541-D60C-498C-A752-7165B1D34EBF}"/>
              </a:ext>
            </a:extLst>
          </p:cNvPr>
          <p:cNvSpPr txBox="1"/>
          <p:nvPr/>
        </p:nvSpPr>
        <p:spPr>
          <a:xfrm>
            <a:off x="6029006" y="5791200"/>
            <a:ext cx="1239837" cy="307975"/>
          </a:xfrm>
          <a:prstGeom prst="rect">
            <a:avLst/>
          </a:prstGeom>
          <a:noFill/>
        </p:spPr>
        <p:txBody>
          <a:bodyPr>
            <a:spAutoFit/>
          </a:bodyPr>
          <a:lstStyle/>
          <a:p>
            <a:pPr algn="ctr">
              <a:defRPr/>
            </a:pPr>
            <a:r>
              <a:rPr lang="en-US" sz="1400" dirty="0">
                <a:latin typeface="+mj-lt"/>
                <a:ea typeface="+mn-ea"/>
              </a:rPr>
              <a:t>R.I. Tanner</a:t>
            </a:r>
          </a:p>
        </p:txBody>
      </p:sp>
      <p:sp>
        <p:nvSpPr>
          <p:cNvPr id="28" name="Rectangle 27">
            <a:extLst>
              <a:ext uri="{FF2B5EF4-FFF2-40B4-BE49-F238E27FC236}">
                <a16:creationId xmlns:a16="http://schemas.microsoft.com/office/drawing/2014/main" id="{E476A8F1-1792-4337-81B7-C7868573EF8C}"/>
              </a:ext>
            </a:extLst>
          </p:cNvPr>
          <p:cNvSpPr/>
          <p:nvPr/>
        </p:nvSpPr>
        <p:spPr>
          <a:xfrm>
            <a:off x="7307263" y="5791200"/>
            <a:ext cx="1357312" cy="307975"/>
          </a:xfrm>
          <a:prstGeom prst="rect">
            <a:avLst/>
          </a:prstGeom>
        </p:spPr>
        <p:txBody>
          <a:bodyPr>
            <a:spAutoFit/>
          </a:bodyPr>
          <a:lstStyle/>
          <a:p>
            <a:pPr algn="ctr">
              <a:defRPr/>
            </a:pPr>
            <a:r>
              <a:rPr lang="en-US" sz="1400" dirty="0">
                <a:latin typeface="+mj-lt"/>
                <a:ea typeface="+mn-ea"/>
              </a:rPr>
              <a:t>G.H. McKinley</a:t>
            </a:r>
          </a:p>
        </p:txBody>
      </p:sp>
      <p:pic>
        <p:nvPicPr>
          <p:cNvPr id="136216" name="Picture 28" descr="Gess.JPG">
            <a:extLst>
              <a:ext uri="{FF2B5EF4-FFF2-40B4-BE49-F238E27FC236}">
                <a16:creationId xmlns:a16="http://schemas.microsoft.com/office/drawing/2014/main" id="{AC613CBE-6EC1-405A-A44D-69BF667B0D03}"/>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328988" y="4016855"/>
            <a:ext cx="1187450"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30">
            <a:extLst>
              <a:ext uri="{FF2B5EF4-FFF2-40B4-BE49-F238E27FC236}">
                <a16:creationId xmlns:a16="http://schemas.microsoft.com/office/drawing/2014/main" id="{608E136F-0CC7-456F-8643-4CE73C04DC31}"/>
              </a:ext>
            </a:extLst>
          </p:cNvPr>
          <p:cNvSpPr txBox="1"/>
          <p:nvPr/>
        </p:nvSpPr>
        <p:spPr>
          <a:xfrm>
            <a:off x="3298826" y="5727700"/>
            <a:ext cx="1239837" cy="523220"/>
          </a:xfrm>
          <a:prstGeom prst="rect">
            <a:avLst/>
          </a:prstGeom>
          <a:noFill/>
        </p:spPr>
        <p:txBody>
          <a:bodyPr>
            <a:spAutoFit/>
          </a:bodyPr>
          <a:lstStyle/>
          <a:p>
            <a:pPr algn="ctr">
              <a:defRPr/>
            </a:pPr>
            <a:r>
              <a:rPr lang="en-US" sz="1400" dirty="0">
                <a:latin typeface="+mj-lt"/>
                <a:ea typeface="+mn-ea"/>
              </a:rPr>
              <a:t>H. </a:t>
            </a:r>
            <a:r>
              <a:rPr lang="en-US" sz="1400" dirty="0" err="1">
                <a:latin typeface="+mj-lt"/>
                <a:ea typeface="+mn-ea"/>
              </a:rPr>
              <a:t>Giesekus</a:t>
            </a:r>
            <a:endParaRPr lang="en-US" sz="1400" dirty="0">
              <a:latin typeface="+mj-lt"/>
              <a:ea typeface="+mn-ea"/>
            </a:endParaRPr>
          </a:p>
          <a:p>
            <a:pPr algn="ctr">
              <a:defRPr/>
            </a:pPr>
            <a:r>
              <a:rPr lang="en-US" sz="1400" dirty="0">
                <a:latin typeface="+mj-lt"/>
                <a:ea typeface="+mn-ea"/>
              </a:rPr>
              <a:t>(1922-1917)</a:t>
            </a:r>
          </a:p>
        </p:txBody>
      </p:sp>
      <p:pic>
        <p:nvPicPr>
          <p:cNvPr id="136218" name="Picture 28" descr="Metzner.JPG">
            <a:extLst>
              <a:ext uri="{FF2B5EF4-FFF2-40B4-BE49-F238E27FC236}">
                <a16:creationId xmlns:a16="http://schemas.microsoft.com/office/drawing/2014/main" id="{C708C200-4404-4302-BC5E-1EAFEB4F9334}"/>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909763" y="4025900"/>
            <a:ext cx="1189037"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219" name="Slide Number Placeholder 2">
            <a:extLst>
              <a:ext uri="{FF2B5EF4-FFF2-40B4-BE49-F238E27FC236}">
                <a16:creationId xmlns:a16="http://schemas.microsoft.com/office/drawing/2014/main" id="{3FF35885-B477-4C5F-8AFB-00FCC58C642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4FB6378A-1006-40C2-BF37-CB2157C38DD0}" type="slidenum">
              <a:rPr kumimoji="0" lang="en-US" altLang="ko-KR">
                <a:latin typeface="Times New Roman" panose="02020603050405020304" pitchFamily="18" charset="0"/>
              </a:rPr>
              <a:pPr eaLnBrk="1" hangingPunct="1"/>
              <a:t>7</a:t>
            </a:fld>
            <a:endParaRPr kumimoji="0" lang="en-US" altLang="ko-KR">
              <a:latin typeface="Times New Roman" panose="02020603050405020304" pitchFamily="18" charset="0"/>
            </a:endParaRPr>
          </a:p>
        </p:txBody>
      </p:sp>
      <p:pic>
        <p:nvPicPr>
          <p:cNvPr id="128002" name="Picture 2" descr="Profile Photo">
            <a:extLst>
              <a:ext uri="{FF2B5EF4-FFF2-40B4-BE49-F238E27FC236}">
                <a16:creationId xmlns:a16="http://schemas.microsoft.com/office/drawing/2014/main" id="{EC1DA185-D6ED-4231-ADBB-71CA3187F8F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89686" y="4000834"/>
            <a:ext cx="1246312" cy="168116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BB8747C-E0FB-4ED9-9241-10553B2E3ACE}"/>
              </a:ext>
            </a:extLst>
          </p:cNvPr>
          <p:cNvSpPr/>
          <p:nvPr/>
        </p:nvSpPr>
        <p:spPr>
          <a:xfrm>
            <a:off x="4768402" y="5829134"/>
            <a:ext cx="1207382" cy="307777"/>
          </a:xfrm>
          <a:prstGeom prst="rect">
            <a:avLst/>
          </a:prstGeom>
        </p:spPr>
        <p:txBody>
          <a:bodyPr wrap="none">
            <a:spAutoFit/>
          </a:bodyPr>
          <a:lstStyle/>
          <a:p>
            <a:r>
              <a:rPr lang="en-US" sz="1400" dirty="0">
                <a:latin typeface="+mj-lt"/>
                <a:ea typeface="+mn-ea"/>
              </a:rPr>
              <a:t>R. Byron Bird</a:t>
            </a:r>
          </a:p>
        </p:txBody>
      </p:sp>
    </p:spTree>
    <p:extLst>
      <p:ext uri="{BB962C8B-B14F-4D97-AF65-F5344CB8AC3E}">
        <p14:creationId xmlns:p14="http://schemas.microsoft.com/office/powerpoint/2010/main" val="1009430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D3AF795E-0A36-4A06-B10C-4FBE92E51C1A}"/>
              </a:ext>
            </a:extLst>
          </p:cNvPr>
          <p:cNvSpPr txBox="1">
            <a:spLocks noChangeArrowheads="1"/>
          </p:cNvSpPr>
          <p:nvPr/>
        </p:nvSpPr>
        <p:spPr bwMode="auto">
          <a:xfrm>
            <a:off x="457200" y="463550"/>
            <a:ext cx="8229600"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r>
              <a:rPr lang="en-US" altLang="fa-IR" sz="2400" b="1">
                <a:solidFill>
                  <a:schemeClr val="tx2"/>
                </a:solidFill>
                <a:latin typeface="Times New Roman" panose="02020603050405020304" pitchFamily="18" charset="0"/>
              </a:rPr>
              <a:t>Newtonian Fluids</a:t>
            </a:r>
          </a:p>
        </p:txBody>
      </p:sp>
      <p:sp>
        <p:nvSpPr>
          <p:cNvPr id="4" name="TextBox 3">
            <a:extLst>
              <a:ext uri="{FF2B5EF4-FFF2-40B4-BE49-F238E27FC236}">
                <a16:creationId xmlns:a16="http://schemas.microsoft.com/office/drawing/2014/main" id="{FF707BD2-973B-4FBF-B390-6058DD43BADF}"/>
              </a:ext>
            </a:extLst>
          </p:cNvPr>
          <p:cNvSpPr txBox="1"/>
          <p:nvPr/>
        </p:nvSpPr>
        <p:spPr bwMode="auto">
          <a:xfrm>
            <a:off x="1116013" y="1400175"/>
            <a:ext cx="2517775" cy="401638"/>
          </a:xfrm>
          <a:prstGeom prst="rect">
            <a:avLst/>
          </a:prstGeom>
          <a:noFill/>
        </p:spPr>
        <p:txBody>
          <a:bodyPr>
            <a:spAutoFit/>
          </a:bodyPr>
          <a:lstStyle/>
          <a:p>
            <a:pPr>
              <a:defRPr/>
            </a:pPr>
            <a:r>
              <a:rPr lang="en-US" b="1" dirty="0">
                <a:latin typeface="+mj-lt"/>
                <a:ea typeface="+mn-ea"/>
              </a:rPr>
              <a:t>Newtonian Fluids</a:t>
            </a:r>
          </a:p>
        </p:txBody>
      </p:sp>
      <p:sp>
        <p:nvSpPr>
          <p:cNvPr id="7172" name="TextBox 11">
            <a:extLst>
              <a:ext uri="{FF2B5EF4-FFF2-40B4-BE49-F238E27FC236}">
                <a16:creationId xmlns:a16="http://schemas.microsoft.com/office/drawing/2014/main" id="{53FAE2D3-3E37-4D57-B15F-E60406EA718F}"/>
              </a:ext>
            </a:extLst>
          </p:cNvPr>
          <p:cNvSpPr txBox="1">
            <a:spLocks noChangeArrowheads="1"/>
          </p:cNvSpPr>
          <p:nvPr/>
        </p:nvSpPr>
        <p:spPr bwMode="auto">
          <a:xfrm>
            <a:off x="1123950" y="1976438"/>
            <a:ext cx="38084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justLow" eaLnBrk="1" hangingPunct="1"/>
            <a:r>
              <a:rPr lang="en-US" altLang="fa-IR" dirty="0">
                <a:latin typeface="Times New Roman" panose="02020603050405020304" pitchFamily="18" charset="0"/>
                <a:cs typeface="Times New Roman" panose="02020603050405020304" pitchFamily="18" charset="0"/>
              </a:rPr>
              <a:t>In Newtonian fluids, the shear stress is only depended on shear rate linearly. </a:t>
            </a:r>
          </a:p>
        </p:txBody>
      </p:sp>
      <p:pic>
        <p:nvPicPr>
          <p:cNvPr id="7173" name="Picture 22" descr="C:\Users\mnorouzi\Desktop\What Is a Newtonian Fluid  (with pictures)_files\pitcher-pouring-water-into-glass-white-background.jpg">
            <a:extLst>
              <a:ext uri="{FF2B5EF4-FFF2-40B4-BE49-F238E27FC236}">
                <a16:creationId xmlns:a16="http://schemas.microsoft.com/office/drawing/2014/main" id="{78757900-786B-4760-A2A3-5360156268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7538" y="1830388"/>
            <a:ext cx="2513012"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23" descr="C:\Users\mnorouzi\Desktop\What Is a Newtonian Fluid  (with pictures)_files\white-room-open-window-white-curtains-blowing-in-breeze.jpg">
            <a:extLst>
              <a:ext uri="{FF2B5EF4-FFF2-40B4-BE49-F238E27FC236}">
                <a16:creationId xmlns:a16="http://schemas.microsoft.com/office/drawing/2014/main" id="{3A36758B-BC24-4543-BEF8-D6422BE2D0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9363" y="2997200"/>
            <a:ext cx="3529012"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Slide Number Placeholder 2">
            <a:extLst>
              <a:ext uri="{FF2B5EF4-FFF2-40B4-BE49-F238E27FC236}">
                <a16:creationId xmlns:a16="http://schemas.microsoft.com/office/drawing/2014/main" id="{7069BB67-3500-42DD-B305-C5427A869BE5}"/>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FFF6C3ED-EC43-4FA0-B569-DFD2F96FCA3A}" type="slidenum">
              <a:rPr kumimoji="0" lang="en-US" altLang="ko-KR">
                <a:latin typeface="Times New Roman" panose="02020603050405020304" pitchFamily="18" charset="0"/>
              </a:rPr>
              <a:pPr eaLnBrk="1" hangingPunct="1"/>
              <a:t>8</a:t>
            </a:fld>
            <a:endParaRPr kumimoji="0" lang="en-US" altLang="ko-KR">
              <a:latin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1">
            <a:extLst>
              <a:ext uri="{FF2B5EF4-FFF2-40B4-BE49-F238E27FC236}">
                <a16:creationId xmlns:a16="http://schemas.microsoft.com/office/drawing/2014/main" id="{F58B3ECB-76A8-4A0B-ADEF-4662BA52B29E}"/>
              </a:ext>
            </a:extLst>
          </p:cNvPr>
          <p:cNvGrpSpPr>
            <a:grpSpLocks/>
          </p:cNvGrpSpPr>
          <p:nvPr/>
        </p:nvGrpSpPr>
        <p:grpSpPr bwMode="auto">
          <a:xfrm>
            <a:off x="806450" y="1336675"/>
            <a:ext cx="3151188" cy="1766888"/>
            <a:chOff x="806450" y="1336675"/>
            <a:chExt cx="3151962" cy="1766888"/>
          </a:xfrm>
        </p:grpSpPr>
        <p:pic>
          <p:nvPicPr>
            <p:cNvPr id="8200" name="Picture 3">
              <a:extLst>
                <a:ext uri="{FF2B5EF4-FFF2-40B4-BE49-F238E27FC236}">
                  <a16:creationId xmlns:a16="http://schemas.microsoft.com/office/drawing/2014/main" id="{92E07399-DA05-4BF4-97CB-E8A13E3C0F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450" y="1336675"/>
              <a:ext cx="3003550" cy="176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201" name="Object 1">
              <a:extLst>
                <a:ext uri="{FF2B5EF4-FFF2-40B4-BE49-F238E27FC236}">
                  <a16:creationId xmlns:a16="http://schemas.microsoft.com/office/drawing/2014/main" id="{BF182325-1881-46D7-A80A-CCDD730ECE6E}"/>
                </a:ext>
              </a:extLst>
            </p:cNvPr>
            <p:cNvGraphicFramePr>
              <a:graphicFrameLocks noChangeAspect="1"/>
            </p:cNvGraphicFramePr>
            <p:nvPr/>
          </p:nvGraphicFramePr>
          <p:xfrm>
            <a:off x="2448599" y="2408821"/>
            <a:ext cx="1509813" cy="278865"/>
          </p:xfrm>
          <a:graphic>
            <a:graphicData uri="http://schemas.openxmlformats.org/presentationml/2006/ole">
              <mc:AlternateContent xmlns:mc="http://schemas.openxmlformats.org/markup-compatibility/2006">
                <mc:Choice xmlns:v="urn:schemas-microsoft-com:vml" Requires="v">
                  <p:oleObj name="Equation" r:id="rId3" imgW="1091726" imgH="203112" progId="Equation.DSMT4">
                    <p:embed/>
                  </p:oleObj>
                </mc:Choice>
                <mc:Fallback>
                  <p:oleObj name="Equation" r:id="rId3" imgW="1091726" imgH="203112"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8599" y="2408821"/>
                          <a:ext cx="1509813" cy="278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8195" name="Rectangle 2">
            <a:extLst>
              <a:ext uri="{FF2B5EF4-FFF2-40B4-BE49-F238E27FC236}">
                <a16:creationId xmlns:a16="http://schemas.microsoft.com/office/drawing/2014/main" id="{4F70A030-01E7-4B3C-9122-1C1DF7817DEF}"/>
              </a:ext>
            </a:extLst>
          </p:cNvPr>
          <p:cNvSpPr txBox="1">
            <a:spLocks noChangeArrowheads="1"/>
          </p:cNvSpPr>
          <p:nvPr/>
        </p:nvSpPr>
        <p:spPr bwMode="auto">
          <a:xfrm>
            <a:off x="457200" y="463550"/>
            <a:ext cx="8229600"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hangingPunct="1"/>
            <a:r>
              <a:rPr lang="en-US" altLang="fa-IR" sz="2400" b="1">
                <a:solidFill>
                  <a:schemeClr val="tx2"/>
                </a:solidFill>
                <a:latin typeface="Times New Roman" panose="02020603050405020304" pitchFamily="18" charset="0"/>
              </a:rPr>
              <a:t>Newtonian Fluids</a:t>
            </a:r>
          </a:p>
        </p:txBody>
      </p:sp>
      <p:graphicFrame>
        <p:nvGraphicFramePr>
          <p:cNvPr id="8196" name="Object 1">
            <a:extLst>
              <a:ext uri="{FF2B5EF4-FFF2-40B4-BE49-F238E27FC236}">
                <a16:creationId xmlns:a16="http://schemas.microsoft.com/office/drawing/2014/main" id="{6A85C332-2B75-4C11-BDA7-16478DB4E44A}"/>
              </a:ext>
            </a:extLst>
          </p:cNvPr>
          <p:cNvGraphicFramePr>
            <a:graphicFrameLocks noChangeAspect="1"/>
          </p:cNvGraphicFramePr>
          <p:nvPr>
            <p:extLst>
              <p:ext uri="{D42A27DB-BD31-4B8C-83A1-F6EECF244321}">
                <p14:modId xmlns:p14="http://schemas.microsoft.com/office/powerpoint/2010/main" val="160392613"/>
              </p:ext>
            </p:extLst>
          </p:nvPr>
        </p:nvGraphicFramePr>
        <p:xfrm>
          <a:off x="581428" y="3198019"/>
          <a:ext cx="4349750" cy="2674938"/>
        </p:xfrm>
        <a:graphic>
          <a:graphicData uri="http://schemas.openxmlformats.org/presentationml/2006/ole">
            <mc:AlternateContent xmlns:mc="http://schemas.openxmlformats.org/markup-compatibility/2006">
              <mc:Choice xmlns:v="urn:schemas-microsoft-com:vml" Requires="v">
                <p:oleObj name="Equation" r:id="rId5" imgW="3276600" imgH="2032000" progId="Equation.DSMT4">
                  <p:embed/>
                </p:oleObj>
              </mc:Choice>
              <mc:Fallback>
                <p:oleObj name="Equation" r:id="rId5" imgW="3276600" imgH="20320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1428" y="3198019"/>
                        <a:ext cx="4349750" cy="267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8197" name="Picture 7" descr="C:\Users\mnorouzi\Desktop\6.jpg">
            <a:extLst>
              <a:ext uri="{FF2B5EF4-FFF2-40B4-BE49-F238E27FC236}">
                <a16:creationId xmlns:a16="http://schemas.microsoft.com/office/drawing/2014/main" id="{D17E4D39-A411-4921-A5B7-454414CFA6F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39757" y="4653757"/>
            <a:ext cx="4132543" cy="131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Slide Number Placeholder 2">
            <a:extLst>
              <a:ext uri="{FF2B5EF4-FFF2-40B4-BE49-F238E27FC236}">
                <a16:creationId xmlns:a16="http://schemas.microsoft.com/office/drawing/2014/main" id="{982CD71C-4171-416F-AE94-D3E1812C29D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eaLnBrk="1" hangingPunct="1"/>
            <a:fld id="{B376877A-2B76-47A0-87B7-35FCC71C4B7F}" type="slidenum">
              <a:rPr kumimoji="0" lang="en-US" altLang="ko-KR">
                <a:latin typeface="Times New Roman" panose="02020603050405020304" pitchFamily="18" charset="0"/>
              </a:rPr>
              <a:pPr eaLnBrk="1" hangingPunct="1"/>
              <a:t>9</a:t>
            </a:fld>
            <a:endParaRPr kumimoji="0" lang="en-US" altLang="ko-KR">
              <a:latin typeface="Times New Roman" panose="02020603050405020304" pitchFamily="18" charset="0"/>
            </a:endParaRPr>
          </a:p>
        </p:txBody>
      </p:sp>
      <p:pic>
        <p:nvPicPr>
          <p:cNvPr id="8219" name="Picture 27" descr="نتیجه تصویری برای shear deformation">
            <a:extLst>
              <a:ext uri="{FF2B5EF4-FFF2-40B4-BE49-F238E27FC236}">
                <a16:creationId xmlns:a16="http://schemas.microsoft.com/office/drawing/2014/main" id="{9DC83D77-D71F-4DAB-8DB3-A6A80532C34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51008" y="1849486"/>
            <a:ext cx="2724150" cy="1676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색종이 상자">
  <a:themeElements>
    <a:clrScheme name="색종이 상자 1">
      <a:dk1>
        <a:srgbClr val="000000"/>
      </a:dk1>
      <a:lt1>
        <a:srgbClr val="FFFFFF"/>
      </a:lt1>
      <a:dk2>
        <a:srgbClr val="CC6600"/>
      </a:dk2>
      <a:lt2>
        <a:srgbClr val="F5B363"/>
      </a:lt2>
      <a:accent1>
        <a:srgbClr val="EB933B"/>
      </a:accent1>
      <a:accent2>
        <a:srgbClr val="F3C917"/>
      </a:accent2>
      <a:accent3>
        <a:srgbClr val="FFFFFF"/>
      </a:accent3>
      <a:accent4>
        <a:srgbClr val="000000"/>
      </a:accent4>
      <a:accent5>
        <a:srgbClr val="F3C8AF"/>
      </a:accent5>
      <a:accent6>
        <a:srgbClr val="DCB614"/>
      </a:accent6>
      <a:hlink>
        <a:srgbClr val="BB9321"/>
      </a:hlink>
      <a:folHlink>
        <a:srgbClr val="F1E785"/>
      </a:folHlink>
    </a:clrScheme>
    <a:fontScheme name="색종이 상자">
      <a:majorFont>
        <a:latin typeface="Times New Roman"/>
        <a:ea typeface="굴림"/>
        <a:cs typeface="Arial"/>
      </a:majorFont>
      <a:minorFont>
        <a:latin typeface="Times New Roman"/>
        <a:ea typeface="굴림"/>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0" i="0" u="none" strike="noStrike" cap="none" normalizeH="0" baseline="0" smtClean="0">
            <a:ln>
              <a:noFill/>
            </a:ln>
            <a:solidFill>
              <a:schemeClr val="tx1"/>
            </a:solidFill>
            <a:effectLst/>
            <a:latin typeface="굴림" pitchFamily="50" charset="-127"/>
            <a:ea typeface="굴림" pitchFamily="50"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1" hangingPunct="1">
          <a:lnSpc>
            <a:spcPct val="100000"/>
          </a:lnSpc>
          <a:spcBef>
            <a:spcPct val="0"/>
          </a:spcBef>
          <a:spcAft>
            <a:spcPct val="0"/>
          </a:spcAft>
          <a:buClrTx/>
          <a:buSzTx/>
          <a:buFontTx/>
          <a:buNone/>
          <a:tabLst/>
          <a:defRPr kumimoji="1" lang="ko-KR" altLang="en-US" sz="1800" b="0" i="0" u="none" strike="noStrike" cap="none" normalizeH="0" baseline="0" smtClean="0">
            <a:ln>
              <a:noFill/>
            </a:ln>
            <a:solidFill>
              <a:schemeClr val="tx1"/>
            </a:solidFill>
            <a:effectLst/>
            <a:latin typeface="굴림" pitchFamily="50" charset="-127"/>
            <a:ea typeface="굴림" pitchFamily="50" charset="-127"/>
          </a:defRPr>
        </a:defPPr>
      </a:lstStyle>
    </a:lnDef>
  </a:objectDefaults>
  <a:extraClrSchemeLst>
    <a:extraClrScheme>
      <a:clrScheme name="색종이 상자 1">
        <a:dk1>
          <a:srgbClr val="000000"/>
        </a:dk1>
        <a:lt1>
          <a:srgbClr val="FFFFFF"/>
        </a:lt1>
        <a:dk2>
          <a:srgbClr val="CC6600"/>
        </a:dk2>
        <a:lt2>
          <a:srgbClr val="F5B363"/>
        </a:lt2>
        <a:accent1>
          <a:srgbClr val="EB933B"/>
        </a:accent1>
        <a:accent2>
          <a:srgbClr val="F3C917"/>
        </a:accent2>
        <a:accent3>
          <a:srgbClr val="FFFFFF"/>
        </a:accent3>
        <a:accent4>
          <a:srgbClr val="000000"/>
        </a:accent4>
        <a:accent5>
          <a:srgbClr val="F3C8AF"/>
        </a:accent5>
        <a:accent6>
          <a:srgbClr val="DCB614"/>
        </a:accent6>
        <a:hlink>
          <a:srgbClr val="BB9321"/>
        </a:hlink>
        <a:folHlink>
          <a:srgbClr val="F1E785"/>
        </a:folHlink>
      </a:clrScheme>
      <a:clrMap bg1="lt1" tx1="dk1" bg2="lt2" tx2="dk2" accent1="accent1" accent2="accent2" accent3="accent3" accent4="accent4" accent5="accent5" accent6="accent6" hlink="hlink" folHlink="folHlink"/>
    </a:extraClrScheme>
    <a:extraClrScheme>
      <a:clrScheme name="색종이 상자 2">
        <a:dk1>
          <a:srgbClr val="000000"/>
        </a:dk1>
        <a:lt1>
          <a:srgbClr val="FFFFFF"/>
        </a:lt1>
        <a:dk2>
          <a:srgbClr val="7EA93F"/>
        </a:dk2>
        <a:lt2>
          <a:srgbClr val="C1D078"/>
        </a:lt2>
        <a:accent1>
          <a:srgbClr val="A3BC5E"/>
        </a:accent1>
        <a:accent2>
          <a:srgbClr val="DEA866"/>
        </a:accent2>
        <a:accent3>
          <a:srgbClr val="FFFFFF"/>
        </a:accent3>
        <a:accent4>
          <a:srgbClr val="000000"/>
        </a:accent4>
        <a:accent5>
          <a:srgbClr val="CEDAB6"/>
        </a:accent5>
        <a:accent6>
          <a:srgbClr val="C9985C"/>
        </a:accent6>
        <a:hlink>
          <a:srgbClr val="B65A22"/>
        </a:hlink>
        <a:folHlink>
          <a:srgbClr val="EACB98"/>
        </a:folHlink>
      </a:clrScheme>
      <a:clrMap bg1="lt1" tx1="dk1" bg2="lt2" tx2="dk2" accent1="accent1" accent2="accent2" accent3="accent3" accent4="accent4" accent5="accent5" accent6="accent6" hlink="hlink" folHlink="folHlink"/>
    </a:extraClrScheme>
    <a:extraClrScheme>
      <a:clrScheme name="색종이 상자 3">
        <a:dk1>
          <a:srgbClr val="000000"/>
        </a:dk1>
        <a:lt1>
          <a:srgbClr val="FFFFFF"/>
        </a:lt1>
        <a:dk2>
          <a:srgbClr val="D56755"/>
        </a:dk2>
        <a:lt2>
          <a:srgbClr val="F6C6C6"/>
        </a:lt2>
        <a:accent1>
          <a:srgbClr val="EC9780"/>
        </a:accent1>
        <a:accent2>
          <a:srgbClr val="ECA958"/>
        </a:accent2>
        <a:accent3>
          <a:srgbClr val="FFFFFF"/>
        </a:accent3>
        <a:accent4>
          <a:srgbClr val="000000"/>
        </a:accent4>
        <a:accent5>
          <a:srgbClr val="F4C9C0"/>
        </a:accent5>
        <a:accent6>
          <a:srgbClr val="D6994F"/>
        </a:accent6>
        <a:hlink>
          <a:srgbClr val="D97131"/>
        </a:hlink>
        <a:folHlink>
          <a:srgbClr val="F7CDA7"/>
        </a:folHlink>
      </a:clrScheme>
      <a:clrMap bg1="lt1" tx1="dk1" bg2="lt2" tx2="dk2" accent1="accent1" accent2="accent2" accent3="accent3" accent4="accent4" accent5="accent5" accent6="accent6" hlink="hlink" folHlink="folHlink"/>
    </a:extraClrScheme>
    <a:extraClrScheme>
      <a:clrScheme name="색종이 상자 4">
        <a:dk1>
          <a:srgbClr val="000000"/>
        </a:dk1>
        <a:lt1>
          <a:srgbClr val="FFFFFF"/>
        </a:lt1>
        <a:dk2>
          <a:srgbClr val="990000"/>
        </a:dk2>
        <a:lt2>
          <a:srgbClr val="FDBDBB"/>
        </a:lt2>
        <a:accent1>
          <a:srgbClr val="DC4E4E"/>
        </a:accent1>
        <a:accent2>
          <a:srgbClr val="5984EF"/>
        </a:accent2>
        <a:accent3>
          <a:srgbClr val="FFFFFF"/>
        </a:accent3>
        <a:accent4>
          <a:srgbClr val="000000"/>
        </a:accent4>
        <a:accent5>
          <a:srgbClr val="EBB2B2"/>
        </a:accent5>
        <a:accent6>
          <a:srgbClr val="5077D9"/>
        </a:accent6>
        <a:hlink>
          <a:srgbClr val="1E44AE"/>
        </a:hlink>
        <a:folHlink>
          <a:srgbClr val="BDD5EF"/>
        </a:folHlink>
      </a:clrScheme>
      <a:clrMap bg1="lt1" tx1="dk1" bg2="lt2" tx2="dk2" accent1="accent1" accent2="accent2" accent3="accent3" accent4="accent4" accent5="accent5" accent6="accent6" hlink="hlink" folHlink="folHlink"/>
    </a:extraClrScheme>
    <a:extraClrScheme>
      <a:clrScheme name="색종이 상자 5">
        <a:dk1>
          <a:srgbClr val="000000"/>
        </a:dk1>
        <a:lt1>
          <a:srgbClr val="FFFFFF"/>
        </a:lt1>
        <a:dk2>
          <a:srgbClr val="1475A6"/>
        </a:dk2>
        <a:lt2>
          <a:srgbClr val="B9D4F7"/>
        </a:lt2>
        <a:accent1>
          <a:srgbClr val="69B0D7"/>
        </a:accent1>
        <a:accent2>
          <a:srgbClr val="51C5BF"/>
        </a:accent2>
        <a:accent3>
          <a:srgbClr val="FFFFFF"/>
        </a:accent3>
        <a:accent4>
          <a:srgbClr val="000000"/>
        </a:accent4>
        <a:accent5>
          <a:srgbClr val="B9D4E8"/>
        </a:accent5>
        <a:accent6>
          <a:srgbClr val="49B2AD"/>
        </a:accent6>
        <a:hlink>
          <a:srgbClr val="2F8C93"/>
        </a:hlink>
        <a:folHlink>
          <a:srgbClr val="9BE7E0"/>
        </a:folHlink>
      </a:clrScheme>
      <a:clrMap bg1="lt1" tx1="dk1" bg2="lt2" tx2="dk2" accent1="accent1" accent2="accent2" accent3="accent3" accent4="accent4" accent5="accent5" accent6="accent6" hlink="hlink" folHlink="folHlink"/>
    </a:extraClrScheme>
    <a:extraClrScheme>
      <a:clrScheme name="색종이 상자 6">
        <a:dk1>
          <a:srgbClr val="000000"/>
        </a:dk1>
        <a:lt1>
          <a:srgbClr val="FFFFFF"/>
        </a:lt1>
        <a:dk2>
          <a:srgbClr val="A60000"/>
        </a:dk2>
        <a:lt2>
          <a:srgbClr val="FDC4C3"/>
        </a:lt2>
        <a:accent1>
          <a:srgbClr val="DB664F"/>
        </a:accent1>
        <a:accent2>
          <a:srgbClr val="76BAD2"/>
        </a:accent2>
        <a:accent3>
          <a:srgbClr val="FFFFFF"/>
        </a:accent3>
        <a:accent4>
          <a:srgbClr val="000000"/>
        </a:accent4>
        <a:accent5>
          <a:srgbClr val="EAB8B2"/>
        </a:accent5>
        <a:accent6>
          <a:srgbClr val="6AA8BE"/>
        </a:accent6>
        <a:hlink>
          <a:srgbClr val="30789C"/>
        </a:hlink>
        <a:folHlink>
          <a:srgbClr val="BCDAF0"/>
        </a:folHlink>
      </a:clrScheme>
      <a:clrMap bg1="lt1" tx1="dk1" bg2="lt2" tx2="dk2" accent1="accent1" accent2="accent2" accent3="accent3" accent4="accent4" accent5="accent5" accent6="accent6" hlink="hlink" folHlink="folHlink"/>
    </a:extraClrScheme>
    <a:extraClrScheme>
      <a:clrScheme name="색종이 상자 7">
        <a:dk1>
          <a:srgbClr val="000000"/>
        </a:dk1>
        <a:lt1>
          <a:srgbClr val="FFFFFF"/>
        </a:lt1>
        <a:dk2>
          <a:srgbClr val="B57901"/>
        </a:dk2>
        <a:lt2>
          <a:srgbClr val="FFE149"/>
        </a:lt2>
        <a:accent1>
          <a:srgbClr val="F3BF01"/>
        </a:accent1>
        <a:accent2>
          <a:srgbClr val="F37C0F"/>
        </a:accent2>
        <a:accent3>
          <a:srgbClr val="FFFFFF"/>
        </a:accent3>
        <a:accent4>
          <a:srgbClr val="000000"/>
        </a:accent4>
        <a:accent5>
          <a:srgbClr val="F8DCAA"/>
        </a:accent5>
        <a:accent6>
          <a:srgbClr val="DC700C"/>
        </a:accent6>
        <a:hlink>
          <a:srgbClr val="C35219"/>
        </a:hlink>
        <a:folHlink>
          <a:srgbClr val="EEC198"/>
        </a:folHlink>
      </a:clrScheme>
      <a:clrMap bg1="lt1" tx1="dk1" bg2="lt2" tx2="dk2" accent1="accent1" accent2="accent2" accent3="accent3" accent4="accent4" accent5="accent5" accent6="accent6" hlink="hlink" folHlink="folHlink"/>
    </a:extraClrScheme>
    <a:extraClrScheme>
      <a:clrScheme name="색종이 상자 8">
        <a:dk1>
          <a:srgbClr val="000000"/>
        </a:dk1>
        <a:lt1>
          <a:srgbClr val="FFFFFF"/>
        </a:lt1>
        <a:dk2>
          <a:srgbClr val="777777"/>
        </a:dk2>
        <a:lt2>
          <a:srgbClr val="DDDDDD"/>
        </a:lt2>
        <a:accent1>
          <a:srgbClr val="B2B2B2"/>
        </a:accent1>
        <a:accent2>
          <a:srgbClr val="969696"/>
        </a:accent2>
        <a:accent3>
          <a:srgbClr val="FFFFFF"/>
        </a:accent3>
        <a:accent4>
          <a:srgbClr val="000000"/>
        </a:accent4>
        <a:accent5>
          <a:srgbClr val="D5D5D5"/>
        </a:accent5>
        <a:accent6>
          <a:srgbClr val="878787"/>
        </a:accent6>
        <a:hlink>
          <a:srgbClr val="777777"/>
        </a:hlink>
        <a:folHlink>
          <a:srgbClr val="4D4D4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색종이 상자</Template>
  <TotalTime>8359</TotalTime>
  <Words>1544</Words>
  <Application>Microsoft Office PowerPoint</Application>
  <PresentationFormat>On-screen Show (4:3)</PresentationFormat>
  <Paragraphs>221</Paragraphs>
  <Slides>36</Slides>
  <Notes>4</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6" baseType="lpstr">
      <vt:lpstr>Gulim</vt:lpstr>
      <vt:lpstr>Arial</vt:lpstr>
      <vt:lpstr>Elephant</vt:lpstr>
      <vt:lpstr>Georgia</vt:lpstr>
      <vt:lpstr>GreekC</vt:lpstr>
      <vt:lpstr>Symbol</vt:lpstr>
      <vt:lpstr>Times New Roman</vt:lpstr>
      <vt:lpstr>Wingdings</vt:lpstr>
      <vt:lpstr>색종이 상자</vt:lpstr>
      <vt:lpstr>Equation</vt:lpstr>
      <vt:lpstr>PowerPoint Presentation</vt:lpstr>
      <vt:lpstr>PowerPoint Presentation</vt:lpstr>
      <vt:lpstr>PowerPoint Presentation</vt:lpstr>
      <vt:lpstr>Scientific Societies</vt:lpstr>
      <vt:lpstr>Iranian Society of Rheology</vt:lpstr>
      <vt:lpstr>Journals</vt:lpstr>
      <vt:lpstr>Famous Rheologists</vt:lpstr>
      <vt:lpstr>PowerPoint Presentation</vt:lpstr>
      <vt:lpstr>PowerPoint Presentation</vt:lpstr>
      <vt:lpstr>PowerPoint Presentation</vt:lpstr>
      <vt:lpstr>PowerPoint Presentation</vt:lpstr>
      <vt:lpstr>The Chemical Nature of Polymers (Macromolecules)  </vt:lpstr>
      <vt:lpstr>Synthetic Polymers (Macromolecules)  </vt:lpstr>
      <vt:lpstr>The Chemical Nature of Macromolecules  </vt:lpstr>
      <vt:lpstr>Natural Polymers</vt:lpstr>
      <vt:lpstr>Biological Macromolecules</vt:lpstr>
      <vt:lpstr>Applications of Rheology</vt:lpstr>
      <vt:lpstr>Time-Independent Fluids</vt:lpstr>
      <vt:lpstr>PowerPoint Presentation</vt:lpstr>
      <vt:lpstr>Shear-Thinning Fluids: Apparent Viscosity</vt:lpstr>
      <vt:lpstr>Temperature Effect</vt:lpstr>
      <vt:lpstr>Shear-Thinning Fluids – Sample of Effect</vt:lpstr>
      <vt:lpstr>Shear-Thinning Fluids: Origin</vt:lpstr>
      <vt:lpstr>Shear-Thinning Fluids: Origin</vt:lpstr>
      <vt:lpstr>Viscosity Modeling: Power-Law Model</vt:lpstr>
      <vt:lpstr>Viscosity Modeling: Cross Model</vt:lpstr>
      <vt:lpstr>Viscosity Modeling: Cross Model</vt:lpstr>
      <vt:lpstr>Viscosity Modeling of Shear-Thinning Fluids</vt:lpstr>
      <vt:lpstr>Viscosity Modeling</vt:lpstr>
      <vt:lpstr>Viscosity Modeling</vt:lpstr>
      <vt:lpstr>PowerPoint Presentation</vt:lpstr>
      <vt:lpstr>PowerPoint Presentation</vt:lpstr>
      <vt:lpstr>PowerPoint Presentation</vt:lpstr>
      <vt:lpstr>PowerPoint Presentation</vt:lpstr>
      <vt:lpstr>Shear-Thickening Fluids</vt:lpstr>
      <vt:lpstr>PowerPoint Presentation</vt:lpstr>
    </vt:vector>
  </TitlesOfParts>
  <Company>CNU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 9. Rheology of Dispersed System</dc:title>
  <dc:creator>오인준</dc:creator>
  <cp:lastModifiedBy>Mahmood Norouzi</cp:lastModifiedBy>
  <cp:revision>556</cp:revision>
  <dcterms:created xsi:type="dcterms:W3CDTF">2004-04-08T11:42:04Z</dcterms:created>
  <dcterms:modified xsi:type="dcterms:W3CDTF">2021-03-13T22:57:30Z</dcterms:modified>
</cp:coreProperties>
</file>