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56" r:id="rId2"/>
    <p:sldId id="376" r:id="rId3"/>
    <p:sldId id="348" r:id="rId4"/>
    <p:sldId id="268" r:id="rId5"/>
    <p:sldId id="271" r:id="rId6"/>
    <p:sldId id="269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282" r:id="rId18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00FFFF"/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5/15/2021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5/15/2021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9966FF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اول از مباحث فصل هفتم:</a:t>
            </a:r>
          </a:p>
          <a:p>
            <a:r>
              <a:rPr lang="fa-IR" sz="3200" dirty="0">
                <a:cs typeface="B Titr" panose="00000700000000000000" pitchFamily="2" charset="-78"/>
              </a:rPr>
              <a:t>جریان لایه مرزی – مفاهیم پایه و حل تقریبی مساله لایه مرزی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اردیبهشت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FFAEC0-3E7B-4E84-BA67-DBC454DCD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801" y="284653"/>
            <a:ext cx="9929358" cy="63707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4ED7CB-4818-4803-96BC-A497ECE17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46" y="3586655"/>
            <a:ext cx="4821345" cy="255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06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C58325-B0EF-409F-B057-F0B5F8E6D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283" y="202565"/>
            <a:ext cx="10235434" cy="630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57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2F73F9-B583-42D7-95EB-BFB9742BF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166" y="391620"/>
            <a:ext cx="10041667" cy="589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3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939136-32E4-450D-AADF-E85BF5F77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285" y="202565"/>
            <a:ext cx="10211430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42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B4C6BC-5CCC-481A-9A21-267332B60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389" y="368354"/>
            <a:ext cx="9983221" cy="612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42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1CA738-5B66-46C3-A0BF-DF87086AD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010" y="289647"/>
            <a:ext cx="9873980" cy="627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23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9CFFDD-6A80-4DC2-BC1D-A3BD19D93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933" y="101282"/>
            <a:ext cx="9036133" cy="665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25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ample Presentation Video: How to end a presentation | Sample ...">
            <a:extLst>
              <a:ext uri="{FF2B5EF4-FFF2-40B4-BE49-F238E27FC236}">
                <a16:creationId xmlns:a16="http://schemas.microsoft.com/office/drawing/2014/main" id="{B0A80F6D-A479-458E-9381-063269374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994" y="1395823"/>
            <a:ext cx="8314011" cy="406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0E4E81-3C80-4394-B212-801E9CA7F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772" y="910209"/>
            <a:ext cx="6855043" cy="459221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C491054-E650-4857-8F32-4884DEC8AA93}"/>
              </a:ext>
            </a:extLst>
          </p:cNvPr>
          <p:cNvGrpSpPr/>
          <p:nvPr/>
        </p:nvGrpSpPr>
        <p:grpSpPr>
          <a:xfrm>
            <a:off x="777765" y="1170912"/>
            <a:ext cx="2810367" cy="4516176"/>
            <a:chOff x="809296" y="1170912"/>
            <a:chExt cx="2810367" cy="451617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170BD9B5-316A-4D71-B5F6-17AD544EB9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296" y="1170912"/>
              <a:ext cx="2810367" cy="3961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E429ADD-5360-4816-B598-0630BDC79910}"/>
                </a:ext>
              </a:extLst>
            </p:cNvPr>
            <p:cNvSpPr txBox="1"/>
            <p:nvPr/>
          </p:nvSpPr>
          <p:spPr>
            <a:xfrm>
              <a:off x="1245646" y="5317756"/>
              <a:ext cx="19376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Ludwig Prandtl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050" name="Picture 2" descr="Velocity boundary layer development on a flat plate, [2 ...">
            <a:extLst>
              <a:ext uri="{FF2B5EF4-FFF2-40B4-BE49-F238E27FC236}">
                <a16:creationId xmlns:a16="http://schemas.microsoft.com/office/drawing/2014/main" id="{20CC53D2-F012-41E8-91AE-F54DA1C56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620" y="244163"/>
            <a:ext cx="9506760" cy="465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BE78F6-63D9-4BC1-8F2C-9DFB705FD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620" y="5140960"/>
            <a:ext cx="4572000" cy="1514475"/>
          </a:xfrm>
          <a:prstGeom prst="rect">
            <a:avLst/>
          </a:prstGeom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FD8D00D0-6B2B-406C-A048-A21C3DCF5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7B868C2-0376-4B6F-BC10-AE16F74CDB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893242"/>
              </p:ext>
            </p:extLst>
          </p:nvPr>
        </p:nvGraphicFramePr>
        <p:xfrm>
          <a:off x="7643164" y="5510589"/>
          <a:ext cx="1973275" cy="775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66800" imgH="419100" progId="Equation.DSMT4">
                  <p:embed/>
                </p:oleObj>
              </mc:Choice>
              <mc:Fallback>
                <p:oleObj name="Equation" r:id="rId4" imgW="1066800" imgH="4191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164" y="5510589"/>
                        <a:ext cx="1973275" cy="7752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507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EA1AC8-6C98-4291-AD70-09FF4AEAF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27" y="192988"/>
            <a:ext cx="6887592" cy="666501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F751079-BC3F-4810-9CB1-4C9D3199FFEF}"/>
              </a:ext>
            </a:extLst>
          </p:cNvPr>
          <p:cNvSpPr/>
          <p:nvPr/>
        </p:nvSpPr>
        <p:spPr>
          <a:xfrm>
            <a:off x="7375160" y="629548"/>
            <a:ext cx="4406681" cy="1927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عدد رینولدز معیار اساسی برای توصیف رژیم جریان است.</a:t>
            </a: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endParaRPr lang="fa-IR" sz="11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اعداد رینولدز به اندازه کافی کوچک جریان آرام یا لایه ای 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(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Laminar Flow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)</a:t>
            </a:r>
            <a:r>
              <a:rPr lang="fa-IR" sz="2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</a:t>
            </a:r>
            <a:r>
              <a:rPr lang="fa-IR" sz="20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است. </a:t>
            </a:r>
            <a:endParaRPr lang="en-US" sz="2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7170" name="Picture 2" descr="نتیجه تصویری برای Laminar Flow">
            <a:extLst>
              <a:ext uri="{FF2B5EF4-FFF2-40B4-BE49-F238E27FC236}">
                <a16:creationId xmlns:a16="http://schemas.microsoft.com/office/drawing/2014/main" id="{4EB3945E-F731-4349-9779-B60D302D2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4" y="3297836"/>
            <a:ext cx="4576997" cy="257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9514CEB7-35E5-45E6-B428-9317A22EDFF8}"/>
              </a:ext>
            </a:extLst>
          </p:cNvPr>
          <p:cNvSpPr/>
          <p:nvPr/>
        </p:nvSpPr>
        <p:spPr>
          <a:xfrm>
            <a:off x="7869837" y="2200566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4ECDA34-5EC0-4CC1-963F-7A0F134B7E0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038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BFC4E1-5663-4B9F-8F9F-6C5040121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50" y="151539"/>
            <a:ext cx="7375547" cy="63392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79C2EB8-AC72-496C-9F7F-D535EC13E62A}"/>
              </a:ext>
            </a:extLst>
          </p:cNvPr>
          <p:cNvSpPr/>
          <p:nvPr/>
        </p:nvSpPr>
        <p:spPr>
          <a:xfrm>
            <a:off x="7566597" y="884380"/>
            <a:ext cx="4406681" cy="519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اعداد رینولدز به اندازه کافی بزرگ جریان آشفته یا مغشوش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turbulent Flow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است.</a:t>
            </a: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شایان ذکر است که تبدیل جریان از آرام به آشفته بصورت آنی صورت نمی گیرد و محدوده ای بین پایان ناحیه آرام و شروع ناحیه آشفته وجود دارد که به ناحیه انتقال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transition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r>
              <a:rPr lang="fa-IR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معروف است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288C8CE7-F805-46CC-B406-337E8F25D7EF}"/>
              </a:ext>
            </a:extLst>
          </p:cNvPr>
          <p:cNvSpPr/>
          <p:nvPr/>
        </p:nvSpPr>
        <p:spPr>
          <a:xfrm>
            <a:off x="7989758" y="1316146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218" name="Picture 2" descr="نتیجه تصویری برای turbulent flow visualization">
            <a:extLst>
              <a:ext uri="{FF2B5EF4-FFF2-40B4-BE49-F238E27FC236}">
                <a16:creationId xmlns:a16="http://schemas.microsoft.com/office/drawing/2014/main" id="{49149B0C-5DC7-4CE8-BD9F-B42274A8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070" y="1964179"/>
            <a:ext cx="4248880" cy="238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04340F24-276E-42D6-9974-9EE0C271297C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782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نتیجه تصویری برای Laminar Flow">
            <a:extLst>
              <a:ext uri="{FF2B5EF4-FFF2-40B4-BE49-F238E27FC236}">
                <a16:creationId xmlns:a16="http://schemas.microsoft.com/office/drawing/2014/main" id="{EE110BFC-22B8-44A5-9FE0-35CFEC2B3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421" y="1300710"/>
            <a:ext cx="3505251" cy="19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نتیجه تصویری برای Laminar Flow">
            <a:extLst>
              <a:ext uri="{FF2B5EF4-FFF2-40B4-BE49-F238E27FC236}">
                <a16:creationId xmlns:a16="http://schemas.microsoft.com/office/drawing/2014/main" id="{EAEA0387-B1DB-4FF7-9A06-AACD99322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00" y="850691"/>
            <a:ext cx="7435121" cy="557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نتیجه تصویری برای turbulent flow">
            <a:extLst>
              <a:ext uri="{FF2B5EF4-FFF2-40B4-BE49-F238E27FC236}">
                <a16:creationId xmlns:a16="http://schemas.microsoft.com/office/drawing/2014/main" id="{66FAA286-70B5-4CD4-9B69-E862568E9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449" y="4204742"/>
            <a:ext cx="3505249" cy="198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673D2AB-2AED-4317-B38F-F088DD89708C}"/>
              </a:ext>
            </a:extLst>
          </p:cNvPr>
          <p:cNvSpPr/>
          <p:nvPr/>
        </p:nvSpPr>
        <p:spPr>
          <a:xfrm>
            <a:off x="7510072" y="427370"/>
            <a:ext cx="4404420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رژیم های مختلف جریان در لوله مستقیم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726BE02-0EA6-4C1F-B1D1-24569DB98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7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18D049-927D-40B5-8508-D89F9CC1C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648" y="3086009"/>
            <a:ext cx="7572704" cy="35694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53C750-019D-4B6C-90BC-302285238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098" y="312924"/>
            <a:ext cx="11285804" cy="255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65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24B56E-8A7A-47F9-BECC-F01E85D3F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91" y="133239"/>
            <a:ext cx="10388818" cy="633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92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27D0F8-84D5-44D7-8B84-AE01F93C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582" y="202565"/>
            <a:ext cx="9664836" cy="632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44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4474</TotalTime>
  <Words>141</Words>
  <Application>Microsoft Office PowerPoint</Application>
  <PresentationFormat>Widescreen</PresentationFormat>
  <Paragraphs>38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Equation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237</cp:revision>
  <cp:lastPrinted>2020-03-04T16:57:11Z</cp:lastPrinted>
  <dcterms:created xsi:type="dcterms:W3CDTF">2020-03-03T09:30:57Z</dcterms:created>
  <dcterms:modified xsi:type="dcterms:W3CDTF">2021-05-15T18:01:38Z</dcterms:modified>
</cp:coreProperties>
</file>