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sldIdLst>
    <p:sldId id="256" r:id="rId2"/>
    <p:sldId id="376" r:id="rId3"/>
    <p:sldId id="348" r:id="rId4"/>
    <p:sldId id="349" r:id="rId5"/>
    <p:sldId id="350" r:id="rId6"/>
    <p:sldId id="353" r:id="rId7"/>
    <p:sldId id="380" r:id="rId8"/>
    <p:sldId id="381" r:id="rId9"/>
    <p:sldId id="382" r:id="rId10"/>
    <p:sldId id="383" r:id="rId11"/>
    <p:sldId id="384" r:id="rId12"/>
    <p:sldId id="385" r:id="rId13"/>
    <p:sldId id="386" r:id="rId14"/>
    <p:sldId id="379" r:id="rId15"/>
    <p:sldId id="387" r:id="rId16"/>
    <p:sldId id="388" r:id="rId17"/>
    <p:sldId id="389" r:id="rId18"/>
    <p:sldId id="390" r:id="rId19"/>
    <p:sldId id="391" r:id="rId20"/>
    <p:sldId id="392" r:id="rId21"/>
    <p:sldId id="282" r:id="rId22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777777"/>
    <a:srgbClr val="FF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4/27/2021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4/27/2021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13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rgbClr val="3366FF"/>
            </a:gs>
            <a:gs pos="5000">
              <a:schemeClr val="bg1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2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سوم از مباحث فصل چهارم:</a:t>
            </a:r>
          </a:p>
          <a:p>
            <a:r>
              <a:rPr lang="fa-IR" sz="3200" dirty="0">
                <a:cs typeface="B Titr" panose="00000700000000000000" pitchFamily="2" charset="-78"/>
              </a:rPr>
              <a:t>حل تحلیلی جریان سیالات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اردیبهشت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نتیجه تصویری برای Fluid Mechanics White">
            <a:extLst>
              <a:ext uri="{FF2B5EF4-FFF2-40B4-BE49-F238E27FC236}">
                <a16:creationId xmlns:a16="http://schemas.microsoft.com/office/drawing/2014/main" id="{A1310271-41C3-47DA-B483-33CFA9BFB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4"/>
            <a:ext cx="2476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9F8ABF-1B48-4342-A563-E3F2314C6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33" y="313668"/>
            <a:ext cx="10068534" cy="597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197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6C025F-5F05-45C8-AC9D-C6159CE08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2" y="202565"/>
            <a:ext cx="10578475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14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0657E6-E270-4891-8945-E2E6FED68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627" y="511349"/>
            <a:ext cx="10530745" cy="558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51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59718" y="642961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A42C9C-B065-41E9-A73B-1102499095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0" y="810530"/>
            <a:ext cx="2682659" cy="24429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C7EE0C-569A-4244-BB37-2836F851CE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0" y="4187399"/>
            <a:ext cx="2682659" cy="23129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B2E961-FCCF-400B-9546-4BE63021EE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8385" y="118341"/>
            <a:ext cx="7469952" cy="638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624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E8D6EB-4ACB-47F9-A3AA-B2A9AC864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435" y="202565"/>
            <a:ext cx="9734297" cy="633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75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5D5F7D-6B30-463B-BD1B-11C355CD1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" y="1263578"/>
            <a:ext cx="5718396" cy="43308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7D1B95-AB67-47AF-85A1-4858BB370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441" y="202565"/>
            <a:ext cx="5556999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271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C99440-FE90-4324-8A4C-2FC748CDB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181" y="648431"/>
            <a:ext cx="10537637" cy="14968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89426A-C2BB-4239-8F7E-8A14381DD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6" y="2485294"/>
            <a:ext cx="5191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88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85364" y="6392803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354EFF-409D-4B41-8B39-F641B34CC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28" y="402135"/>
            <a:ext cx="11011343" cy="582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32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CE19CF-9EA3-4CE5-9BE9-994A57E99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477" y="349900"/>
            <a:ext cx="9703045" cy="615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296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EFC76A-F738-460D-84BD-6AE613BA2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975" y="0"/>
            <a:ext cx="93860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70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028" name="Picture 4" descr="Fluid Properties">
            <a:extLst>
              <a:ext uri="{FF2B5EF4-FFF2-40B4-BE49-F238E27FC236}">
                <a16:creationId xmlns:a16="http://schemas.microsoft.com/office/drawing/2014/main" id="{5E67C517-7F62-47B1-B051-CA7F2F7D5A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811" y="3890131"/>
            <a:ext cx="4137238" cy="252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lan of a Couette cell showing the velocity profile of a fluid ...">
            <a:extLst>
              <a:ext uri="{FF2B5EF4-FFF2-40B4-BE49-F238E27FC236}">
                <a16:creationId xmlns:a16="http://schemas.microsoft.com/office/drawing/2014/main" id="{3160C33B-E1E4-4461-87E4-465588089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521" y="3890131"/>
            <a:ext cx="3087415" cy="258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B3C362C-4A7B-424A-AB17-3CD3751BC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508" y="534900"/>
            <a:ext cx="11220984" cy="28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793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26CD5C-351E-464E-9B2C-54FDEFDD1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02" y="423496"/>
            <a:ext cx="10036796" cy="560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419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t will be worth-it in the end | Hd galaxy wallpaper, Galaxy ...">
            <a:extLst>
              <a:ext uri="{FF2B5EF4-FFF2-40B4-BE49-F238E27FC236}">
                <a16:creationId xmlns:a16="http://schemas.microsoft.com/office/drawing/2014/main" id="{1CF4AF3E-1518-4A17-841B-837957924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91C2DB-02E1-43F6-BF60-3424106DD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2565"/>
            <a:ext cx="5516939" cy="65513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555198-F2D8-4500-8D1B-20EDD27452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81" y="649214"/>
            <a:ext cx="5961719" cy="565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7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A8FE5D-0D83-4B74-BA68-DA828DA2D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631" y="74712"/>
            <a:ext cx="5689718" cy="6708575"/>
          </a:xfrm>
          <a:prstGeom prst="rect">
            <a:avLst/>
          </a:prstGeom>
        </p:spPr>
      </p:pic>
      <p:pic>
        <p:nvPicPr>
          <p:cNvPr id="3074" name="Picture 2" descr="نتیجه تصویری برای symmetry boundary condition">
            <a:extLst>
              <a:ext uri="{FF2B5EF4-FFF2-40B4-BE49-F238E27FC236}">
                <a16:creationId xmlns:a16="http://schemas.microsoft.com/office/drawing/2014/main" id="{F1417F2C-F560-4377-A24E-B043DAB7E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8" y="150428"/>
            <a:ext cx="3019473" cy="216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FD12C5D-684C-4959-967A-92603860871F}"/>
              </a:ext>
            </a:extLst>
          </p:cNvPr>
          <p:cNvGrpSpPr/>
          <p:nvPr/>
        </p:nvGrpSpPr>
        <p:grpSpPr>
          <a:xfrm>
            <a:off x="701724" y="2454442"/>
            <a:ext cx="4800718" cy="4200993"/>
            <a:chOff x="836730" y="3428999"/>
            <a:chExt cx="4048047" cy="335428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DBF16D1-7574-4BAC-90E0-38E7AE919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6731" y="3428999"/>
              <a:ext cx="4048045" cy="12210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1AD148D-E633-4949-80E7-24B9A8D3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6730" y="4682352"/>
              <a:ext cx="4048045" cy="79302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910B2FD-A62E-4973-A2E3-DDA338E08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6731" y="5503615"/>
              <a:ext cx="4048046" cy="1279672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8F71D8D-2C87-42CD-89F4-08DD8741E4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433" y="202565"/>
            <a:ext cx="2579735" cy="17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281344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4098" name="Picture 2" descr="نتیجه تصویری برای axi-symmetric flow">
            <a:extLst>
              <a:ext uri="{FF2B5EF4-FFF2-40B4-BE49-F238E27FC236}">
                <a16:creationId xmlns:a16="http://schemas.microsoft.com/office/drawing/2014/main" id="{6342E97C-B36B-43C9-A999-8D258452E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08" y="860841"/>
            <a:ext cx="2759976" cy="315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نتیجه تصویری برای cylindrical coordinate system">
            <a:extLst>
              <a:ext uri="{FF2B5EF4-FFF2-40B4-BE49-F238E27FC236}">
                <a16:creationId xmlns:a16="http://schemas.microsoft.com/office/drawing/2014/main" id="{40049679-6AB7-4D05-9F49-570AFCA0C0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891" y="576655"/>
            <a:ext cx="3336506" cy="570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AAE217-925E-428C-B240-C05EF5289B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9397" y="200030"/>
            <a:ext cx="5348788" cy="65650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95853F-3FED-4C41-9DBD-8D6AEFFB77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2" y="4299284"/>
            <a:ext cx="3106849" cy="199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207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1CA22F-C58D-46A1-944B-7F4B2218F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06128"/>
            <a:ext cx="5308956" cy="66457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107328-CD82-42D0-8940-E2200616E5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27" y="603650"/>
            <a:ext cx="5308956" cy="3011330"/>
          </a:xfrm>
          <a:prstGeom prst="rect">
            <a:avLst/>
          </a:prstGeom>
        </p:spPr>
      </p:pic>
      <p:pic>
        <p:nvPicPr>
          <p:cNvPr id="2052" name="Picture 4" descr="نتیجه تصویری برای multi phase flows">
            <a:extLst>
              <a:ext uri="{FF2B5EF4-FFF2-40B4-BE49-F238E27FC236}">
                <a16:creationId xmlns:a16="http://schemas.microsoft.com/office/drawing/2014/main" id="{6045F22D-6663-4EF3-8860-245627DD5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24" y="3644104"/>
            <a:ext cx="4279934" cy="291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287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D124F2-FB83-4F78-BD1D-6EBC9FC8F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39" y="202565"/>
            <a:ext cx="10666521" cy="611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454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7006F4-12CC-439D-A664-C83C77816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97" y="202565"/>
            <a:ext cx="11465843" cy="6452870"/>
          </a:xfrm>
          <a:prstGeom prst="rect">
            <a:avLst/>
          </a:prstGeom>
        </p:spPr>
      </p:pic>
      <p:sp>
        <p:nvSpPr>
          <p:cNvPr id="11" name="Arrow: Left 10">
            <a:extLst>
              <a:ext uri="{FF2B5EF4-FFF2-40B4-BE49-F238E27FC236}">
                <a16:creationId xmlns:a16="http://schemas.microsoft.com/office/drawing/2014/main" id="{E6E270FB-300E-4887-8764-71EDCF36BD81}"/>
              </a:ext>
            </a:extLst>
          </p:cNvPr>
          <p:cNvSpPr/>
          <p:nvPr/>
        </p:nvSpPr>
        <p:spPr>
          <a:xfrm>
            <a:off x="6096000" y="4950372"/>
            <a:ext cx="1192979" cy="579302"/>
          </a:xfrm>
          <a:prstGeom prst="lef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FFEB3E-DBA1-4D15-811F-6DAD5640B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499" y="4449448"/>
            <a:ext cx="44196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061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9C5E9F3-C6A3-4871-ABBE-7A3BC5124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117" y="202565"/>
            <a:ext cx="9849421" cy="650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41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3984</TotalTime>
  <Words>45</Words>
  <Application>Microsoft Office PowerPoint</Application>
  <PresentationFormat>Widescreen</PresentationFormat>
  <Paragraphs>28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Office Theme</vt:lpstr>
      <vt:lpstr>مکانیک سیالات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210</cp:revision>
  <cp:lastPrinted>2020-03-04T16:57:11Z</cp:lastPrinted>
  <dcterms:created xsi:type="dcterms:W3CDTF">2020-03-03T09:30:57Z</dcterms:created>
  <dcterms:modified xsi:type="dcterms:W3CDTF">2021-04-27T10:53:59Z</dcterms:modified>
</cp:coreProperties>
</file>