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56" r:id="rId2"/>
    <p:sldId id="376" r:id="rId3"/>
    <p:sldId id="348" r:id="rId4"/>
    <p:sldId id="423" r:id="rId5"/>
    <p:sldId id="393" r:id="rId6"/>
    <p:sldId id="394" r:id="rId7"/>
    <p:sldId id="403" r:id="rId8"/>
    <p:sldId id="404" r:id="rId9"/>
    <p:sldId id="405" r:id="rId10"/>
    <p:sldId id="406" r:id="rId11"/>
    <p:sldId id="407" r:id="rId12"/>
    <p:sldId id="408" r:id="rId13"/>
    <p:sldId id="409" r:id="rId14"/>
    <p:sldId id="410" r:id="rId15"/>
    <p:sldId id="411" r:id="rId16"/>
    <p:sldId id="412" r:id="rId17"/>
    <p:sldId id="413" r:id="rId18"/>
    <p:sldId id="414" r:id="rId19"/>
    <p:sldId id="282" r:id="rId20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00FFFF"/>
    <a:srgbClr val="3366FF"/>
    <a:srgbClr val="777777"/>
    <a:srgbClr val="FF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3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5/25/2020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5/25/2020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rgbClr val="9966FF"/>
            </a:gs>
            <a:gs pos="5000">
              <a:schemeClr val="bg1"/>
            </a:gs>
            <a:gs pos="100000">
              <a:schemeClr val="accent2">
                <a:lumMod val="0"/>
                <a:lumOff val="100000"/>
              </a:schemeClr>
            </a:gs>
            <a:gs pos="100000">
              <a:schemeClr val="accent6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2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 fontScale="92500" lnSpcReduction="10000"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اول از مباحث فصل ششم</a:t>
            </a:r>
          </a:p>
          <a:p>
            <a:r>
              <a:rPr lang="fa-IR" sz="3200" dirty="0">
                <a:cs typeface="B Titr" panose="00000700000000000000" pitchFamily="2" charset="-78"/>
              </a:rPr>
              <a:t>جریان داخلی: مبانی جریان در لوله های مستقیم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 خرداد 99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نتیجه تصویری برای Fluid Mechanics White">
            <a:extLst>
              <a:ext uri="{FF2B5EF4-FFF2-40B4-BE49-F238E27FC236}">
                <a16:creationId xmlns:a16="http://schemas.microsoft.com/office/drawing/2014/main" id="{A1310271-41C3-47DA-B483-33CFA9BFB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4"/>
            <a:ext cx="24765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67135F-39DD-4510-A654-095994D08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172" y="77472"/>
            <a:ext cx="9301655" cy="670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54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FA080C5-873D-4950-B1EE-E3A3CA0E5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164" y="373833"/>
            <a:ext cx="9171672" cy="611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47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A0D970-84FC-4D29-98F2-C792D7895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284" y="470182"/>
            <a:ext cx="9873431" cy="582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836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A976AB-5B88-4A6C-8494-DF5049D4D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731" y="163504"/>
            <a:ext cx="9348537" cy="653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126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23408" y="6410007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DB01CA-724C-4C63-B279-26F4D4AB7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05" y="244037"/>
            <a:ext cx="11183589" cy="609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082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6B31A0E-C5D7-4A2C-A323-A8A11B175851}"/>
              </a:ext>
            </a:extLst>
          </p:cNvPr>
          <p:cNvGrpSpPr/>
          <p:nvPr/>
        </p:nvGrpSpPr>
        <p:grpSpPr>
          <a:xfrm>
            <a:off x="656223" y="322473"/>
            <a:ext cx="5439777" cy="6150399"/>
            <a:chOff x="656224" y="264193"/>
            <a:chExt cx="5439777" cy="615039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B246D7B-6845-4C1B-BD62-7FFEF5195E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6224" y="264193"/>
              <a:ext cx="5439777" cy="5419851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F65F9F0-C8E9-4174-8F0D-4D30F3593528}"/>
                </a:ext>
              </a:extLst>
            </p:cNvPr>
            <p:cNvSpPr txBox="1"/>
            <p:nvPr/>
          </p:nvSpPr>
          <p:spPr>
            <a:xfrm>
              <a:off x="1315453" y="5983705"/>
              <a:ext cx="434741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200" dirty="0">
                  <a:cs typeface="B Nazanin" panose="00000400000000000000" pitchFamily="2" charset="-78"/>
                </a:rPr>
                <a:t>نواحی مختلف لایه مرزی جریان آشفته</a:t>
              </a:r>
              <a:endParaRPr lang="en-US" sz="2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352AF07-6BC7-4422-A3A6-1ABC55DCA139}"/>
              </a:ext>
            </a:extLst>
          </p:cNvPr>
          <p:cNvGrpSpPr/>
          <p:nvPr/>
        </p:nvGrpSpPr>
        <p:grpSpPr>
          <a:xfrm>
            <a:off x="6844564" y="202565"/>
            <a:ext cx="4347410" cy="6345714"/>
            <a:chOff x="6844564" y="202565"/>
            <a:chExt cx="4347410" cy="634571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EC77EFB-C1A3-47F1-BBA3-C0579DDACB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51031" y="202565"/>
              <a:ext cx="3534477" cy="523706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A9ABCAB-9E40-4EE9-A89A-BD5F54621970}"/>
                </a:ext>
              </a:extLst>
            </p:cNvPr>
            <p:cNvSpPr txBox="1"/>
            <p:nvPr/>
          </p:nvSpPr>
          <p:spPr>
            <a:xfrm>
              <a:off x="6844564" y="5778838"/>
              <a:ext cx="434741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200" dirty="0">
                  <a:cs typeface="B Nazanin" panose="00000400000000000000" pitchFamily="2" charset="-78"/>
                </a:rPr>
                <a:t>مقایسه پروفیل سرعت جریان آرام و آشفته در لوله مستقیم</a:t>
              </a:r>
              <a:endParaRPr lang="en-US" sz="2200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4896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5001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3E808F-F150-4E79-B851-9E1C17ECA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363457"/>
            <a:ext cx="11049000" cy="613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073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009E53-4353-4484-83E6-B18FB706D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250" y="136803"/>
            <a:ext cx="7503499" cy="608774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B9E120C-CAD1-4955-906B-B957421F8646}"/>
              </a:ext>
            </a:extLst>
          </p:cNvPr>
          <p:cNvSpPr/>
          <p:nvPr/>
        </p:nvSpPr>
        <p:spPr>
          <a:xfrm>
            <a:off x="5424983" y="6290310"/>
            <a:ext cx="134203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200" dirty="0">
                <a:cs typeface="B Nazanin" panose="00000400000000000000" pitchFamily="2" charset="-78"/>
              </a:rPr>
              <a:t>دیاگرام مودی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182825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5703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098" name="Picture 2" descr="Moody chart - Wikipedia">
            <a:extLst>
              <a:ext uri="{FF2B5EF4-FFF2-40B4-BE49-F238E27FC236}">
                <a16:creationId xmlns:a16="http://schemas.microsoft.com/office/drawing/2014/main" id="{9E600F5D-0D64-4A4D-A31F-250339AD8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28" y="116233"/>
            <a:ext cx="10700543" cy="6625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054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Subject pronouns PPT - English ESL Powerpoints for distance ...">
            <a:extLst>
              <a:ext uri="{FF2B5EF4-FFF2-40B4-BE49-F238E27FC236}">
                <a16:creationId xmlns:a16="http://schemas.microsoft.com/office/drawing/2014/main" id="{DAA4DADD-6C45-42AB-BD72-39107D885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775" y="0"/>
            <a:ext cx="96964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28941" y="6391925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076" name="Picture 4" descr="Piping and Instrumentation Documents - Instrumentation Tools">
            <a:extLst>
              <a:ext uri="{FF2B5EF4-FFF2-40B4-BE49-F238E27FC236}">
                <a16:creationId xmlns:a16="http://schemas.microsoft.com/office/drawing/2014/main" id="{509EDD43-68FD-423A-92D9-649F19F44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9" y="2311612"/>
            <a:ext cx="5618789" cy="454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ndustrial Ventilation Testing - The SMI Group">
            <a:extLst>
              <a:ext uri="{FF2B5EF4-FFF2-40B4-BE49-F238E27FC236}">
                <a16:creationId xmlns:a16="http://schemas.microsoft.com/office/drawing/2014/main" id="{83AD88D9-0C5D-4B98-A7FB-7003DB97E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602" y="2311612"/>
            <a:ext cx="6108539" cy="408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AA3E9C-8E6B-4AA2-8768-EE3CC330CA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584" y="337431"/>
            <a:ext cx="10676832" cy="149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79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D8D00D0-6B2B-406C-A048-A21C3DCF5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0DEF32-8637-4EA9-A8B8-38D471F3D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337" y="202565"/>
            <a:ext cx="10887326" cy="2984409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929287E4-4CA2-4AA3-9115-2AD32B8D0956}"/>
              </a:ext>
            </a:extLst>
          </p:cNvPr>
          <p:cNvGrpSpPr/>
          <p:nvPr/>
        </p:nvGrpSpPr>
        <p:grpSpPr>
          <a:xfrm>
            <a:off x="387391" y="3429000"/>
            <a:ext cx="11417217" cy="3012807"/>
            <a:chOff x="282867" y="3429000"/>
            <a:chExt cx="11417217" cy="301280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8EF2343-7233-424C-8C24-75CF96F38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7778" y="3443198"/>
              <a:ext cx="3882033" cy="298440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98D75D7-C512-4FBA-A7BA-C329FA0693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33939" y="3429000"/>
              <a:ext cx="3866145" cy="3012807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7A6ADC0-DE5A-4E8B-8496-469F31D3A8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2867" y="3962406"/>
              <a:ext cx="3340783" cy="23089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507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D8D00D0-6B2B-406C-A048-A21C3DCF5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1F4A7C-AA85-4969-9026-9672EC3BA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007" y="3833749"/>
            <a:ext cx="7127984" cy="29920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12AD08-027D-4A18-B740-176E91F72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751" y="32156"/>
            <a:ext cx="10782498" cy="356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948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356134-8AEE-461C-BA8B-9CFB23FC0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905" y="202565"/>
            <a:ext cx="9978190" cy="630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65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894A5A-F2A2-4A48-8EA2-6C19533F7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81" y="1087820"/>
            <a:ext cx="5499573" cy="5219459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2311D2C-337F-4359-B4CA-77561B9F16BB}"/>
              </a:ext>
            </a:extLst>
          </p:cNvPr>
          <p:cNvGrpSpPr/>
          <p:nvPr/>
        </p:nvGrpSpPr>
        <p:grpSpPr>
          <a:xfrm>
            <a:off x="6096000" y="1447144"/>
            <a:ext cx="5732182" cy="4860135"/>
            <a:chOff x="6096000" y="1447144"/>
            <a:chExt cx="5732182" cy="486013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7D3837C-9D36-412D-925D-CD04111CB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1447144"/>
              <a:ext cx="5732182" cy="186231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A950FF1-FF56-4233-8BD8-F39CAEE18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0" y="4339768"/>
              <a:ext cx="5665076" cy="19675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0392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DBA55F-807D-4522-B942-3A82BFB5C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405" y="202565"/>
            <a:ext cx="9749189" cy="643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76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FBC9AA-9C97-4445-A8F9-CD1CC1F94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73" y="111124"/>
            <a:ext cx="10878053" cy="44799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DA6CCF-81D2-4AEA-9BFA-C0FB130EF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4105" y="3562180"/>
            <a:ext cx="4484396" cy="318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61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F16AA8-3E22-435F-8DF0-72D9FB3CD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353" y="202565"/>
            <a:ext cx="9751294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37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5159</TotalTime>
  <Words>66</Words>
  <Application>Microsoft Office PowerPoint</Application>
  <PresentationFormat>Widescreen</PresentationFormat>
  <Paragraphs>29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Office Theme</vt:lpstr>
      <vt:lpstr>مکانیک سیالات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-</cp:lastModifiedBy>
  <cp:revision>260</cp:revision>
  <cp:lastPrinted>2020-03-04T16:57:11Z</cp:lastPrinted>
  <dcterms:created xsi:type="dcterms:W3CDTF">2020-03-03T09:30:57Z</dcterms:created>
  <dcterms:modified xsi:type="dcterms:W3CDTF">2020-05-25T14:39:47Z</dcterms:modified>
</cp:coreProperties>
</file>