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8"/>
  </p:notesMasterIdLst>
  <p:sldIdLst>
    <p:sldId id="256" r:id="rId2"/>
    <p:sldId id="390" r:id="rId3"/>
    <p:sldId id="377" r:id="rId4"/>
    <p:sldId id="378" r:id="rId5"/>
    <p:sldId id="379" r:id="rId6"/>
    <p:sldId id="380" r:id="rId7"/>
    <p:sldId id="381" r:id="rId8"/>
    <p:sldId id="382" r:id="rId9"/>
    <p:sldId id="383" r:id="rId10"/>
    <p:sldId id="384" r:id="rId11"/>
    <p:sldId id="385" r:id="rId12"/>
    <p:sldId id="386" r:id="rId13"/>
    <p:sldId id="387" r:id="rId14"/>
    <p:sldId id="388" r:id="rId15"/>
    <p:sldId id="389" r:id="rId16"/>
    <p:sldId id="282" r:id="rId17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89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4/4/2021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illennium_Prize_Problem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://theconversation.com/millennium-prize-the-navier-stokes-existence-and-uniqueness-problem-424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rgbClr val="00B0F0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پیشرفته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سوم از مباحث فصل دوم:</a:t>
            </a:r>
          </a:p>
          <a:p>
            <a:r>
              <a:rPr lang="fa-IR" sz="3200" dirty="0">
                <a:cs typeface="B Titr" panose="00000700000000000000" pitchFamily="2" charset="-78"/>
              </a:rPr>
              <a:t>مباحث تکمیلی در خصوص معادلات ناویر-استوکس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اردیبهشت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نتیجه تصویری برای Viscous fluid flow Frank M white book cover">
            <a:extLst>
              <a:ext uri="{FF2B5EF4-FFF2-40B4-BE49-F238E27FC236}">
                <a16:creationId xmlns:a16="http://schemas.microsoft.com/office/drawing/2014/main" id="{41DACBE2-FEEF-41BB-9D6A-D92A07ADB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3" y="330930"/>
            <a:ext cx="2149343" cy="321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ED63F5-642C-4E62-B8FB-A70E7FFEA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14" y="599856"/>
            <a:ext cx="5224486" cy="42605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8DCD61-C38A-40C2-A324-6380FA525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2857" y="2730135"/>
            <a:ext cx="6621344" cy="41278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78889C-DCD4-4351-AF73-C44DA7FB7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349" y="5227475"/>
            <a:ext cx="3577977" cy="7562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88E157-E12B-49D4-94EF-01BF023616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9715" y="130171"/>
            <a:ext cx="6554486" cy="255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073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8AE6D7-F134-4315-AFD7-1FC45F458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390" y="289133"/>
            <a:ext cx="10029219" cy="627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10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651F5B-C847-40FE-8950-5B76F0D96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789" y="184341"/>
            <a:ext cx="10066421" cy="648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6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4C6E23-6243-478D-827D-217C88692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984" y="232611"/>
            <a:ext cx="10994032" cy="639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429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B3FE29-6C7A-4F35-9F0C-D42FE9615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758" y="190150"/>
            <a:ext cx="8983579" cy="647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426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A5B9D1-2158-4FF7-BBD2-F64176A1D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085" y="777833"/>
            <a:ext cx="10235829" cy="496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43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he End Finish Final Chapter Book Letter Ink Feather Royalty Free ...">
            <a:extLst>
              <a:ext uri="{FF2B5EF4-FFF2-40B4-BE49-F238E27FC236}">
                <a16:creationId xmlns:a16="http://schemas.microsoft.com/office/drawing/2014/main" id="{A4385DE0-62F2-484E-8C65-0BE68C616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912" y="109912"/>
            <a:ext cx="6638175" cy="6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2A57B6-2084-46F3-8C1D-E2157C2DD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680" y="5415311"/>
            <a:ext cx="9711846" cy="128975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A4FF2EA-5FCC-4255-93BF-AF2E1FCA5CC5}"/>
              </a:ext>
            </a:extLst>
          </p:cNvPr>
          <p:cNvSpPr/>
          <p:nvPr/>
        </p:nvSpPr>
        <p:spPr>
          <a:xfrm>
            <a:off x="1026567" y="4475652"/>
            <a:ext cx="10138866" cy="787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https://en.wikipedia.org/wiki/Millennium_Prize_Problems</a:t>
            </a:r>
            <a:endParaRPr lang="fa-IR" u="sng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hlinkClick r:id="rId4"/>
              </a:rPr>
              <a:t>http://theconversation.com/millennium-prize-the-navier-stokes-existence-and-uniqueness-problem-4244</a:t>
            </a:r>
            <a:r>
              <a:rPr lang="en-US" dirty="0"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8BDBFF-EB47-4D02-BF7C-1FF98BC88A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1899" y="260091"/>
            <a:ext cx="9898627" cy="421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49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18628A-EC97-48AE-BE56-0B5A59461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716" y="221338"/>
            <a:ext cx="10674567" cy="641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090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B46C43-569B-46BC-A83A-D78DCDB24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243" y="132794"/>
            <a:ext cx="11455513" cy="634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15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962903-8EA4-473E-8FE0-5C5F0CB95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165" y="231015"/>
            <a:ext cx="10607306" cy="639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5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2208DA-1F6A-416C-8C79-62934FD30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986" y="66177"/>
            <a:ext cx="9680027" cy="672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01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66B329-856D-4A63-8B53-CF5C84F1B5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8" y="712508"/>
            <a:ext cx="4782325" cy="54329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08C0DA-D7D8-4B27-82A4-B53A76E87C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517" y="234054"/>
            <a:ext cx="5626319" cy="638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064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074" name="Picture 2" descr="Heat Transfer Augmentation Technologies for Internal Cooling of ...">
            <a:extLst>
              <a:ext uri="{FF2B5EF4-FFF2-40B4-BE49-F238E27FC236}">
                <a16:creationId xmlns:a16="http://schemas.microsoft.com/office/drawing/2014/main" id="{075411E4-E56A-4C56-B050-39E9718A1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714" y="1814286"/>
            <a:ext cx="5263006" cy="504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1: Schematic of the cooling of a modern gas turbine blade [51 ...">
            <a:extLst>
              <a:ext uri="{FF2B5EF4-FFF2-40B4-BE49-F238E27FC236}">
                <a16:creationId xmlns:a16="http://schemas.microsoft.com/office/drawing/2014/main" id="{66A4435E-A5EF-4DF6-8470-195C8435D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165" y="126123"/>
            <a:ext cx="2992377" cy="671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Siemens Successfully Tests 3D-Printed Gas Turbine Blades | Power ...">
            <a:extLst>
              <a:ext uri="{FF2B5EF4-FFF2-40B4-BE49-F238E27FC236}">
                <a16:creationId xmlns:a16="http://schemas.microsoft.com/office/drawing/2014/main" id="{C3C5B77B-C6D6-4E28-8F06-5E4A35582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5" y="3899949"/>
            <a:ext cx="3640486" cy="242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Steam Turbine Blade Service Provider from New Delhi">
            <a:extLst>
              <a:ext uri="{FF2B5EF4-FFF2-40B4-BE49-F238E27FC236}">
                <a16:creationId xmlns:a16="http://schemas.microsoft.com/office/drawing/2014/main" id="{CE51886C-B38B-4CDD-B967-8C3FCD547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4" y="851336"/>
            <a:ext cx="3640486" cy="238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160A26B-32A5-4E1F-BEFD-EE6BD1411B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5187" y="459952"/>
            <a:ext cx="44672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839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479AB2-F612-42C2-9904-C5F5F8B37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91" y="415020"/>
            <a:ext cx="2436793" cy="25331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7067A7-F2EA-4EDD-8BA3-4CE187E02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918" y="693686"/>
            <a:ext cx="3049570" cy="2056084"/>
          </a:xfrm>
          <a:prstGeom prst="rect">
            <a:avLst/>
          </a:prstGeom>
        </p:spPr>
      </p:pic>
      <p:pic>
        <p:nvPicPr>
          <p:cNvPr id="4100" name="Picture 4" descr="Flow Fundamentals (Streamline - Streakline - Pathline - Stream Tube)">
            <a:extLst>
              <a:ext uri="{FF2B5EF4-FFF2-40B4-BE49-F238E27FC236}">
                <a16:creationId xmlns:a16="http://schemas.microsoft.com/office/drawing/2014/main" id="{F183DC84-D9F5-44DE-B257-DD9D65944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57" y="4260773"/>
            <a:ext cx="5306508" cy="205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1C5F8D-F78C-4003-B16A-E70DAA464CDC}"/>
              </a:ext>
            </a:extLst>
          </p:cNvPr>
          <p:cNvSpPr txBox="1"/>
          <p:nvPr/>
        </p:nvSpPr>
        <p:spPr>
          <a:xfrm>
            <a:off x="2261403" y="3135938"/>
            <a:ext cx="1805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(a) Streamline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4EF7A0-FD32-4B14-9D06-0D64689F84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8710" y="261068"/>
            <a:ext cx="5637733" cy="633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20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5033</TotalTime>
  <Words>67</Words>
  <Application>Microsoft Office PowerPoint</Application>
  <PresentationFormat>Widescreen</PresentationFormat>
  <Paragraphs>25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 Nazanin</vt:lpstr>
      <vt:lpstr>Calibri</vt:lpstr>
      <vt:lpstr>Calibri Light</vt:lpstr>
      <vt:lpstr>Times New Roman</vt:lpstr>
      <vt:lpstr>Office Theme</vt:lpstr>
      <vt:lpstr>مکانیک سیالات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236</cp:revision>
  <cp:lastPrinted>2020-03-04T16:57:11Z</cp:lastPrinted>
  <dcterms:created xsi:type="dcterms:W3CDTF">2020-03-03T09:30:57Z</dcterms:created>
  <dcterms:modified xsi:type="dcterms:W3CDTF">2021-04-04T15:50:01Z</dcterms:modified>
</cp:coreProperties>
</file>