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8"/>
  </p:notesMasterIdLst>
  <p:sldIdLst>
    <p:sldId id="25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82" r:id="rId17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8" autoAdjust="0"/>
    <p:restoredTop sz="94660"/>
  </p:normalViewPr>
  <p:slideViewPr>
    <p:cSldViewPr snapToGrid="0">
      <p:cViewPr varScale="1">
        <p:scale>
          <a:sx n="65" d="100"/>
          <a:sy n="65" d="100"/>
        </p:scale>
        <p:origin x="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3/15/2021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3/15/2021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3/15/2021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3/15/2021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3/15/2021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مکانیک سیالات 2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563319"/>
            <a:ext cx="9144000" cy="3465642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دوم از ادامه مطالب فصل پنجم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>
                <a:cs typeface="B Titr" panose="00000700000000000000" pitchFamily="2" charset="-78"/>
              </a:rPr>
              <a:t>اسفند 99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E245E-A30E-484A-8AD3-A38B36FB5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1</a:t>
            </a:fld>
            <a:endParaRPr lang="en-US"/>
          </a:p>
        </p:txBody>
      </p:sp>
      <p:pic>
        <p:nvPicPr>
          <p:cNvPr id="18434" name="Picture 2" descr="نتیجه تصویری برای Fluid Mechanics White">
            <a:extLst>
              <a:ext uri="{FF2B5EF4-FFF2-40B4-BE49-F238E27FC236}">
                <a16:creationId xmlns:a16="http://schemas.microsoft.com/office/drawing/2014/main" id="{B140B32B-0624-4514-9D76-436F61C4C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4"/>
            <a:ext cx="24765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1A69B5-8D9B-4280-9111-60BC0BA18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C976A1-A3B4-470D-A768-87600F1D59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56" y="145097"/>
            <a:ext cx="11133088" cy="639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349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70D02586-E1D0-4D61-B5F8-D8F58F386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037617-EB17-4C4A-AAF3-949A45194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315" y="120332"/>
            <a:ext cx="10639370" cy="661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56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8B3F584-B148-4E13-8950-BEA4F9030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4" y="444502"/>
            <a:ext cx="5932186" cy="31851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292D1EC-7581-4061-9640-D1044950D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120" y="4012564"/>
            <a:ext cx="9183068" cy="2192087"/>
          </a:xfrm>
          <a:prstGeom prst="rect">
            <a:avLst/>
          </a:prstGeom>
        </p:spPr>
      </p:pic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7C536B0E-B501-417E-8F10-B0C6F1AE4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31F9710-0246-4751-836D-3DC2E586DD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885" y="561310"/>
            <a:ext cx="5418789" cy="30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18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6A050BE9-A76D-4D65-95F6-DB015A13D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CB0A45-872E-4ED8-A511-1977F1C69F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62" y="138112"/>
            <a:ext cx="10506075" cy="658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47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0A57F486-6F97-457C-A301-6AABC9676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5EC9489-5AFA-41B0-B961-881CB8F5F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113" y="342423"/>
            <a:ext cx="10544933" cy="627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45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35CB6FCA-BB17-4243-BDC7-24ED104700C7}"/>
              </a:ext>
            </a:extLst>
          </p:cNvPr>
          <p:cNvSpPr txBox="1">
            <a:spLocks/>
          </p:cNvSpPr>
          <p:nvPr/>
        </p:nvSpPr>
        <p:spPr>
          <a:xfrm>
            <a:off x="9296400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15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9489B9-CA92-41EB-B68A-8FFC1B3CD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16" y="136526"/>
            <a:ext cx="11256168" cy="652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459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نتیجه تصویری برای Thank you end of powerpoint">
            <a:extLst>
              <a:ext uri="{FF2B5EF4-FFF2-40B4-BE49-F238E27FC236}">
                <a16:creationId xmlns:a16="http://schemas.microsoft.com/office/drawing/2014/main" id="{40433A31-BBE0-4E00-85C6-D47939E1E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990" y="991870"/>
            <a:ext cx="9050020" cy="4525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21F46F9D-723F-4D6A-BF9B-EF276E06D0E8}"/>
              </a:ext>
            </a:extLst>
          </p:cNvPr>
          <p:cNvGrpSpPr/>
          <p:nvPr/>
        </p:nvGrpSpPr>
        <p:grpSpPr>
          <a:xfrm>
            <a:off x="547103" y="267340"/>
            <a:ext cx="10087446" cy="6323319"/>
            <a:chOff x="460622" y="389626"/>
            <a:chExt cx="10087446" cy="632331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C8B3FFA-45CC-4F50-9D87-673BC52F69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23474" y="389626"/>
              <a:ext cx="5024594" cy="631262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5C512D4-A295-4C82-9B1B-C6D94D05C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0622" y="408850"/>
              <a:ext cx="5056012" cy="6304095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790F2AA9-CCE5-41E7-9497-2B6264C4E3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4549" y="1387197"/>
            <a:ext cx="1438501" cy="3309298"/>
          </a:xfrm>
          <a:prstGeom prst="rect">
            <a:avLst/>
          </a:prstGeom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63EB19B-072A-4652-B10F-F5FF4EF5A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595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8AE8A3-0598-4F04-AD7F-644AEB720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261" y="136525"/>
            <a:ext cx="8657478" cy="6721475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9169E31-C16B-4B23-B1A6-EC406C3BE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741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19F13D-E647-47FE-8E7D-621C0635B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863" y="34044"/>
            <a:ext cx="8566274" cy="6789912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665EDCB-E8B2-4904-AF50-F8AE842B3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696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5C53F57-EABB-49AB-B6A0-A39A7E78A330}"/>
              </a:ext>
            </a:extLst>
          </p:cNvPr>
          <p:cNvGrpSpPr/>
          <p:nvPr/>
        </p:nvGrpSpPr>
        <p:grpSpPr>
          <a:xfrm>
            <a:off x="950495" y="1379437"/>
            <a:ext cx="2249219" cy="3565540"/>
            <a:chOff x="838200" y="1540042"/>
            <a:chExt cx="2249219" cy="3565540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94A046B3-545A-4A40-906F-87A44B58E8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1540042"/>
              <a:ext cx="2249219" cy="3160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3CD4D30-4BC5-4985-8E91-829521CABDC2}"/>
                </a:ext>
              </a:extLst>
            </p:cNvPr>
            <p:cNvSpPr/>
            <p:nvPr/>
          </p:nvSpPr>
          <p:spPr>
            <a:xfrm>
              <a:off x="1008084" y="4736250"/>
              <a:ext cx="19736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Edgar Buckingham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230EE7EE-EB6A-4178-BE8D-D80E7486D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5326" y="643578"/>
            <a:ext cx="6926179" cy="5333529"/>
          </a:xfrm>
          <a:prstGeom prst="rect">
            <a:avLst/>
          </a:prstGeom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9AEE57A-2472-4059-B623-586B9B98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367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E47D04-5682-4EB6-B055-B4E0534E6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352" y="575310"/>
            <a:ext cx="10527448" cy="181737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ED37818-5D72-4F7D-B85E-9D9EF7C345AC}"/>
              </a:ext>
            </a:extLst>
          </p:cNvPr>
          <p:cNvGrpSpPr/>
          <p:nvPr/>
        </p:nvGrpSpPr>
        <p:grpSpPr>
          <a:xfrm>
            <a:off x="826352" y="2936558"/>
            <a:ext cx="10575871" cy="3057525"/>
            <a:chOff x="826352" y="2936558"/>
            <a:chExt cx="10575871" cy="3057525"/>
          </a:xfrm>
        </p:grpSpPr>
        <p:pic>
          <p:nvPicPr>
            <p:cNvPr id="1028" name="Picture 4" descr="نتیجه تصویری برای flow around sphere">
              <a:extLst>
                <a:ext uri="{FF2B5EF4-FFF2-40B4-BE49-F238E27FC236}">
                  <a16:creationId xmlns:a16="http://schemas.microsoft.com/office/drawing/2014/main" id="{DF6452AC-0F84-418B-A2DF-924752D05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352" y="2936558"/>
              <a:ext cx="4572000" cy="3057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953A84C-CEF9-4D52-911A-F24A482FA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18976" y="3437255"/>
              <a:ext cx="5583247" cy="1874520"/>
            </a:xfrm>
            <a:prstGeom prst="rect">
              <a:avLst/>
            </a:prstGeom>
          </p:spPr>
        </p:pic>
      </p:grp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A0BAF92F-4875-46A7-8B1E-B98F6B2E1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874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74BAFD-0CF7-430F-9F1A-22DC403F3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102" y="469582"/>
            <a:ext cx="10645796" cy="5672138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7D6B54F-1EC8-42D4-A5B6-E5E9078E9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087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1A69B5-8D9B-4280-9111-60BC0BA18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8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B3AA2B-D272-445F-AF2B-EB5D65AE0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33" y="136525"/>
            <a:ext cx="11741534" cy="6462395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2F7496EC-CD03-41BD-B01F-E6D8529FFB91}"/>
              </a:ext>
            </a:extLst>
          </p:cNvPr>
          <p:cNvSpPr txBox="1">
            <a:spLocks/>
          </p:cNvSpPr>
          <p:nvPr/>
        </p:nvSpPr>
        <p:spPr>
          <a:xfrm>
            <a:off x="9296400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8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027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E17582-6559-4199-B257-1AC650B97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62" y="446722"/>
            <a:ext cx="10627475" cy="5649278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7BD0F597-6BF0-4C8A-A247-382B1A377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6400" y="6356349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574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1502</TotalTime>
  <Words>40</Words>
  <Application>Microsoft Office PowerPoint</Application>
  <PresentationFormat>Widescreen</PresentationFormat>
  <Paragraphs>25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Office Theme</vt:lpstr>
      <vt:lpstr>مکانیک سیالات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81</cp:revision>
  <cp:lastPrinted>2020-03-04T16:57:11Z</cp:lastPrinted>
  <dcterms:created xsi:type="dcterms:W3CDTF">2020-03-03T09:30:57Z</dcterms:created>
  <dcterms:modified xsi:type="dcterms:W3CDTF">2021-03-15T13:02:27Z</dcterms:modified>
</cp:coreProperties>
</file>