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1"/>
  </p:notesMasterIdLst>
  <p:sldIdLst>
    <p:sldId id="256" r:id="rId2"/>
    <p:sldId id="376" r:id="rId3"/>
    <p:sldId id="348" r:id="rId4"/>
    <p:sldId id="349" r:id="rId5"/>
    <p:sldId id="350" r:id="rId6"/>
    <p:sldId id="353" r:id="rId7"/>
    <p:sldId id="380" r:id="rId8"/>
    <p:sldId id="381" r:id="rId9"/>
    <p:sldId id="382" r:id="rId10"/>
    <p:sldId id="383" r:id="rId11"/>
    <p:sldId id="384" r:id="rId12"/>
    <p:sldId id="385" r:id="rId13"/>
    <p:sldId id="386" r:id="rId14"/>
    <p:sldId id="379" r:id="rId15"/>
    <p:sldId id="387" r:id="rId16"/>
    <p:sldId id="388" r:id="rId17"/>
    <p:sldId id="389" r:id="rId18"/>
    <p:sldId id="390" r:id="rId19"/>
    <p:sldId id="391" r:id="rId20"/>
    <p:sldId id="392" r:id="rId21"/>
    <p:sldId id="393" r:id="rId22"/>
    <p:sldId id="394" r:id="rId23"/>
    <p:sldId id="395" r:id="rId24"/>
    <p:sldId id="396" r:id="rId25"/>
    <p:sldId id="397" r:id="rId26"/>
    <p:sldId id="398" r:id="rId27"/>
    <p:sldId id="399" r:id="rId28"/>
    <p:sldId id="400" r:id="rId29"/>
    <p:sldId id="282" r:id="rId30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777777"/>
    <a:srgbClr val="FF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3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5/11/2021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5/11/2021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5/11/2021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5/11/2021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5/11/2021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5/11/2021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5/11/2021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chemeClr val="accent2">
                <a:lumMod val="60000"/>
                <a:lumOff val="40000"/>
              </a:schemeClr>
            </a:gs>
            <a:gs pos="5000">
              <a:schemeClr val="bg1"/>
            </a:gs>
            <a:gs pos="100000">
              <a:schemeClr val="accent2">
                <a:lumMod val="0"/>
                <a:lumOff val="100000"/>
              </a:schemeClr>
            </a:gs>
            <a:gs pos="100000">
              <a:schemeClr val="accent6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5400" dirty="0">
                <a:cs typeface="B Titr" panose="00000700000000000000" pitchFamily="2" charset="-78"/>
              </a:rPr>
              <a:t>مکانیک سیالات پیشرفته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581" y="3061428"/>
            <a:ext cx="9144000" cy="3465642"/>
          </a:xfrm>
        </p:spPr>
        <p:txBody>
          <a:bodyPr>
            <a:normAutofit fontScale="92500" lnSpcReduction="10000"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3200" dirty="0">
                <a:cs typeface="B Titr" panose="00000700000000000000" pitchFamily="2" charset="-78"/>
              </a:rPr>
              <a:t>بخش اول از مباحث فصل سوم:</a:t>
            </a:r>
          </a:p>
          <a:p>
            <a:r>
              <a:rPr lang="fa-IR" sz="3200" dirty="0">
                <a:cs typeface="B Titr" panose="00000700000000000000" pitchFamily="2" charset="-78"/>
              </a:rPr>
              <a:t>حل تحلیلی جریان سیالات</a:t>
            </a:r>
          </a:p>
          <a:p>
            <a:endParaRPr lang="fa-IR" sz="32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خرداد 1400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نتیجه تصویری برای Viscous fluid flow Frank M white book cover">
            <a:extLst>
              <a:ext uri="{FF2B5EF4-FFF2-40B4-BE49-F238E27FC236}">
                <a16:creationId xmlns:a16="http://schemas.microsoft.com/office/drawing/2014/main" id="{261817F1-0F09-4FC8-96E1-A37BE75C29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3" y="330930"/>
            <a:ext cx="2149343" cy="321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9F8ABF-1B48-4342-A563-E3F2314C6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33" y="313668"/>
            <a:ext cx="10068534" cy="597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197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6C025F-5F05-45C8-AC9D-C6159CE08F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62" y="202565"/>
            <a:ext cx="10578475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814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0657E6-E270-4891-8945-E2E6FED68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627" y="511349"/>
            <a:ext cx="10530745" cy="558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151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9718" y="642961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A42C9C-B065-41E9-A73B-110249909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50" y="810530"/>
            <a:ext cx="2682659" cy="24429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C7EE0C-569A-4244-BB37-2836F851CE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50" y="4187399"/>
            <a:ext cx="2682659" cy="23129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B2E961-FCCF-400B-9546-4BE63021EE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8385" y="118341"/>
            <a:ext cx="7469952" cy="63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624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E8D6EB-4ACB-47F9-A3AA-B2A9AC864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435" y="202565"/>
            <a:ext cx="9734297" cy="633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475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5D5F7D-6B30-463B-BD1B-11C355CD1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" y="1263578"/>
            <a:ext cx="5718396" cy="43308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7D1B95-AB67-47AF-85A1-4858BB370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5441" y="202565"/>
            <a:ext cx="5556999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271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C99440-FE90-4324-8A4C-2FC748CDB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181" y="648431"/>
            <a:ext cx="10537637" cy="14968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89426A-C2BB-4239-8F7E-8A14381DD9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6" y="2485294"/>
            <a:ext cx="51911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88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5364" y="6392803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354EFF-409D-4B41-8B39-F641B34CC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328" y="402135"/>
            <a:ext cx="11011343" cy="582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132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CE19CF-9EA3-4CE5-9BE9-994A57E99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477" y="349900"/>
            <a:ext cx="9703045" cy="615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966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EFC76A-F738-460D-84BD-6AE613BA2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975" y="0"/>
            <a:ext cx="93860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470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1028" name="Picture 4" descr="Fluid Properties">
            <a:extLst>
              <a:ext uri="{FF2B5EF4-FFF2-40B4-BE49-F238E27FC236}">
                <a16:creationId xmlns:a16="http://schemas.microsoft.com/office/drawing/2014/main" id="{5E67C517-7F62-47B1-B051-CA7F2F7D5A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811" y="3890131"/>
            <a:ext cx="4137238" cy="252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lan of a Couette cell showing the velocity profile of a fluid ...">
            <a:extLst>
              <a:ext uri="{FF2B5EF4-FFF2-40B4-BE49-F238E27FC236}">
                <a16:creationId xmlns:a16="http://schemas.microsoft.com/office/drawing/2014/main" id="{3160C33B-E1E4-4461-87E4-465588089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521" y="3890131"/>
            <a:ext cx="3087415" cy="258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B3C362C-4A7B-424A-AB17-3CD3751BC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508" y="534900"/>
            <a:ext cx="11220984" cy="28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793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26CD5C-351E-464E-9B2C-54FDEFDD1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02" y="423496"/>
            <a:ext cx="10036796" cy="560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419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86E470-2468-40FA-A2D8-5ADF7E6EE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966" y="953379"/>
            <a:ext cx="10152067" cy="360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98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1C6527-E842-4CD7-88E2-6A29436CC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179" y="523547"/>
            <a:ext cx="11209641" cy="548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235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5882F6-9FA2-436C-9416-5F7063F1D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3340" y="161738"/>
            <a:ext cx="6838950" cy="35623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4FD2127-479A-4665-852B-27C92A923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088" y="3876509"/>
            <a:ext cx="11409824" cy="201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313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B0B008-273D-442C-9899-389354B7F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795" y="202565"/>
            <a:ext cx="10468410" cy="636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37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11A764-9569-4840-A6A0-E520BD56C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762" y="551830"/>
            <a:ext cx="10332476" cy="89157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0A32F3E-3981-4A77-A9FF-3D33E71373B3}"/>
              </a:ext>
            </a:extLst>
          </p:cNvPr>
          <p:cNvGrpSpPr/>
          <p:nvPr/>
        </p:nvGrpSpPr>
        <p:grpSpPr>
          <a:xfrm>
            <a:off x="796782" y="1680875"/>
            <a:ext cx="10598436" cy="3496250"/>
            <a:chOff x="796782" y="1918347"/>
            <a:chExt cx="10598436" cy="349625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3EC8DC4-3EF6-4D50-B0B1-8C76D6631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6782" y="1918347"/>
              <a:ext cx="10598436" cy="34962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5AA3F08-D5BF-4480-81E9-845F81FC6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27727" y="2097060"/>
              <a:ext cx="525921" cy="44411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A88E01B-5F9B-41E4-B85C-4499BD541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7727" y="4747791"/>
              <a:ext cx="525922" cy="36585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8EAB180-7926-4B8A-9F75-62C9ED261E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0573" y="5355838"/>
            <a:ext cx="6361665" cy="58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02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97C0607-FCAA-4F96-B1E8-065EE4A5CB67}"/>
              </a:ext>
            </a:extLst>
          </p:cNvPr>
          <p:cNvGrpSpPr/>
          <p:nvPr/>
        </p:nvGrpSpPr>
        <p:grpSpPr>
          <a:xfrm>
            <a:off x="1485570" y="449968"/>
            <a:ext cx="9729495" cy="6127007"/>
            <a:chOff x="1485570" y="449968"/>
            <a:chExt cx="9729495" cy="612700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BB93893-0CC8-4488-9562-BDA0E70D5D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5570" y="449968"/>
              <a:ext cx="2487340" cy="6127007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003999E-C35C-4E4E-908D-D3E713900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68413" y="2002914"/>
              <a:ext cx="4168821" cy="56686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2CA6BA1-B03C-4776-9A70-1A68B0B29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81684" y="449968"/>
              <a:ext cx="6433381" cy="55179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E870BAB-8D24-49C5-820C-B2FB5F12E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30840" y="5995035"/>
              <a:ext cx="492932" cy="4129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18345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4BD7EEE-0A01-4CAE-9CB3-3618E143D337}"/>
              </a:ext>
            </a:extLst>
          </p:cNvPr>
          <p:cNvGrpSpPr/>
          <p:nvPr/>
        </p:nvGrpSpPr>
        <p:grpSpPr>
          <a:xfrm>
            <a:off x="1007526" y="505153"/>
            <a:ext cx="10176947" cy="5396270"/>
            <a:chOff x="1007526" y="505153"/>
            <a:chExt cx="10176947" cy="539627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4E5FBB5-E3D0-4EDE-BD5C-56A0944BD6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7526" y="505153"/>
              <a:ext cx="10176947" cy="5396270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F69C09B-D7FE-49FB-9F09-B6466868ED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30840" y="1230367"/>
              <a:ext cx="483829" cy="33042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ADC81EE-28C8-40D5-AB12-FD5A49AA0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40582" y="3048000"/>
              <a:ext cx="464344" cy="381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93C8AE4-4EDD-4F3F-A749-A1E5D744F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74752" y="4345459"/>
              <a:ext cx="539917" cy="4394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0062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D46880-2521-4E36-9D5D-AC59ECF04A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671" y="312070"/>
            <a:ext cx="9512658" cy="33877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A6EE5D9-AA90-4064-9479-A4039CF009BE}"/>
              </a:ext>
            </a:extLst>
          </p:cNvPr>
          <p:cNvSpPr/>
          <p:nvPr/>
        </p:nvSpPr>
        <p:spPr>
          <a:xfrm>
            <a:off x="1418293" y="2405575"/>
            <a:ext cx="1465584" cy="12942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695CA9-23BC-40C0-A003-1B57A059C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3730" y="2883950"/>
            <a:ext cx="424569" cy="3374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1E378A1-7C65-44E1-B6A5-05666F23C7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1638" y="3444184"/>
            <a:ext cx="4508723" cy="310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8392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alm Sunday Closing Slide | Centerline New Media | WorshipHouse Media">
            <a:extLst>
              <a:ext uri="{FF2B5EF4-FFF2-40B4-BE49-F238E27FC236}">
                <a16:creationId xmlns:a16="http://schemas.microsoft.com/office/drawing/2014/main" id="{7E413EF5-9C8B-42AC-B549-D8372855E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812" y="611784"/>
            <a:ext cx="7150375" cy="535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91C2DB-02E1-43F6-BF60-3424106DD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2565"/>
            <a:ext cx="5516939" cy="65513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555198-F2D8-4500-8D1B-20EDD27452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81" y="649214"/>
            <a:ext cx="5961719" cy="565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07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A8FE5D-0D83-4B74-BA68-DA828DA2D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631" y="74712"/>
            <a:ext cx="5689718" cy="6708575"/>
          </a:xfrm>
          <a:prstGeom prst="rect">
            <a:avLst/>
          </a:prstGeom>
        </p:spPr>
      </p:pic>
      <p:pic>
        <p:nvPicPr>
          <p:cNvPr id="3074" name="Picture 2" descr="نتیجه تصویری برای symmetry boundary condition">
            <a:extLst>
              <a:ext uri="{FF2B5EF4-FFF2-40B4-BE49-F238E27FC236}">
                <a16:creationId xmlns:a16="http://schemas.microsoft.com/office/drawing/2014/main" id="{F1417F2C-F560-4377-A24E-B043DAB7E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98" y="150428"/>
            <a:ext cx="3019473" cy="216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FD12C5D-684C-4959-967A-92603860871F}"/>
              </a:ext>
            </a:extLst>
          </p:cNvPr>
          <p:cNvGrpSpPr/>
          <p:nvPr/>
        </p:nvGrpSpPr>
        <p:grpSpPr>
          <a:xfrm>
            <a:off x="701724" y="2454442"/>
            <a:ext cx="4800718" cy="4200993"/>
            <a:chOff x="836730" y="3428999"/>
            <a:chExt cx="4048047" cy="335428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DBF16D1-7574-4BAC-90E0-38E7AE919D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6731" y="3428999"/>
              <a:ext cx="4048045" cy="1221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1AD148D-E633-4949-80E7-24B9A8D39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6730" y="4682352"/>
              <a:ext cx="4048045" cy="79302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910B2FD-A62E-4973-A2E3-DDA338E08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6731" y="5503615"/>
              <a:ext cx="4048046" cy="1279672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8F71D8D-2C87-42CD-89F4-08DD8741E4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433" y="202565"/>
            <a:ext cx="2579735" cy="17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28134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4098" name="Picture 2" descr="نتیجه تصویری برای axi-symmetric flow">
            <a:extLst>
              <a:ext uri="{FF2B5EF4-FFF2-40B4-BE49-F238E27FC236}">
                <a16:creationId xmlns:a16="http://schemas.microsoft.com/office/drawing/2014/main" id="{6342E97C-B36B-43C9-A999-8D258452E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08" y="860841"/>
            <a:ext cx="2759976" cy="315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نتیجه تصویری برای cylindrical coordinate system">
            <a:extLst>
              <a:ext uri="{FF2B5EF4-FFF2-40B4-BE49-F238E27FC236}">
                <a16:creationId xmlns:a16="http://schemas.microsoft.com/office/drawing/2014/main" id="{40049679-6AB7-4D05-9F49-570AFCA0C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891" y="576655"/>
            <a:ext cx="3336506" cy="570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AAE217-925E-428C-B240-C05EF5289B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9397" y="200030"/>
            <a:ext cx="5348788" cy="65650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95853F-3FED-4C41-9DBD-8D6AEFFB77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2" y="4299284"/>
            <a:ext cx="3106849" cy="1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207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1CA22F-C58D-46A1-944B-7F4B2218F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06128"/>
            <a:ext cx="5308956" cy="66457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107328-CD82-42D0-8940-E2200616E5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827" y="603650"/>
            <a:ext cx="5308956" cy="3011330"/>
          </a:xfrm>
          <a:prstGeom prst="rect">
            <a:avLst/>
          </a:prstGeom>
        </p:spPr>
      </p:pic>
      <p:pic>
        <p:nvPicPr>
          <p:cNvPr id="2052" name="Picture 4" descr="نتیجه تصویری برای multi phase flows">
            <a:extLst>
              <a:ext uri="{FF2B5EF4-FFF2-40B4-BE49-F238E27FC236}">
                <a16:creationId xmlns:a16="http://schemas.microsoft.com/office/drawing/2014/main" id="{6045F22D-6663-4EF3-8860-245627DD5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24" y="3644104"/>
            <a:ext cx="4279934" cy="2910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287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D124F2-FB83-4F78-BD1D-6EBC9FC8F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739" y="202565"/>
            <a:ext cx="10666521" cy="611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454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7006F4-12CC-439D-A664-C83C77816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97" y="202565"/>
            <a:ext cx="11465843" cy="6452870"/>
          </a:xfrm>
          <a:prstGeom prst="rect">
            <a:avLst/>
          </a:prstGeom>
        </p:spPr>
      </p:pic>
      <p:sp>
        <p:nvSpPr>
          <p:cNvPr id="11" name="Arrow: Left 10">
            <a:extLst>
              <a:ext uri="{FF2B5EF4-FFF2-40B4-BE49-F238E27FC236}">
                <a16:creationId xmlns:a16="http://schemas.microsoft.com/office/drawing/2014/main" id="{E6E270FB-300E-4887-8764-71EDCF36BD81}"/>
              </a:ext>
            </a:extLst>
          </p:cNvPr>
          <p:cNvSpPr/>
          <p:nvPr/>
        </p:nvSpPr>
        <p:spPr>
          <a:xfrm>
            <a:off x="6096000" y="4950372"/>
            <a:ext cx="1192979" cy="579302"/>
          </a:xfrm>
          <a:prstGeom prst="lef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8FFEB3E-DBA1-4D15-811F-6DAD5640B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499" y="4449448"/>
            <a:ext cx="44196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061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C5E9F3-C6A3-4871-ABBE-7A3BC51248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117" y="202565"/>
            <a:ext cx="9849421" cy="650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41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4275</TotalTime>
  <Words>53</Words>
  <Application>Microsoft Office PowerPoint</Application>
  <PresentationFormat>Widescreen</PresentationFormat>
  <Paragraphs>36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Office Theme</vt:lpstr>
      <vt:lpstr>مکانیک سیالات پیشرفته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220</cp:revision>
  <cp:lastPrinted>2020-03-04T16:57:11Z</cp:lastPrinted>
  <dcterms:created xsi:type="dcterms:W3CDTF">2020-03-03T09:30:57Z</dcterms:created>
  <dcterms:modified xsi:type="dcterms:W3CDTF">2021-05-10T20:44:10Z</dcterms:modified>
</cp:coreProperties>
</file>