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6" r:id="rId2"/>
    <p:sldId id="359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4" r:id="rId16"/>
    <p:sldId id="375" r:id="rId17"/>
    <p:sldId id="379" r:id="rId18"/>
    <p:sldId id="380" r:id="rId19"/>
    <p:sldId id="381" r:id="rId20"/>
    <p:sldId id="382" r:id="rId21"/>
    <p:sldId id="378" r:id="rId22"/>
    <p:sldId id="376" r:id="rId23"/>
    <p:sldId id="282" r:id="rId24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heconversation.com/millennium-prize-the-navier-stokes-existence-and-uniqueness-problem-4244" TargetMode="External"/><Relationship Id="rId4" Type="http://schemas.openxmlformats.org/officeDocument/2006/relationships/hyperlink" Target="https://en.wikipedia.org/wiki/Millennium_Prize_Problems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3366FF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دوم از مباحث فصل چهارم:</a:t>
            </a:r>
          </a:p>
          <a:p>
            <a:r>
              <a:rPr lang="fa-IR" sz="3200" dirty="0">
                <a:cs typeface="B Titr" panose="00000700000000000000" pitchFamily="2" charset="-78"/>
              </a:rPr>
              <a:t>معادلات بقا در مکانیک سیالات (معادلات ناویر-استوکس)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>
                <a:cs typeface="B Titr" panose="00000700000000000000" pitchFamily="2" charset="-78"/>
              </a:rPr>
              <a:t>اردیبهشت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CCEF1A-B523-4649-AC53-231CD8D00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67" y="112965"/>
            <a:ext cx="9993665" cy="674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48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A3904B-C81F-4F89-85F2-7D4F50356792}"/>
              </a:ext>
            </a:extLst>
          </p:cNvPr>
          <p:cNvGrpSpPr/>
          <p:nvPr/>
        </p:nvGrpSpPr>
        <p:grpSpPr>
          <a:xfrm>
            <a:off x="413083" y="1003385"/>
            <a:ext cx="4575676" cy="5172826"/>
            <a:chOff x="413083" y="1003385"/>
            <a:chExt cx="4575676" cy="51728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AB3CC39-5086-48AD-AA3A-C3F42E85E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083" y="1003385"/>
              <a:ext cx="4575676" cy="44188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DF0674-ED85-4E14-ADF4-1C6388A88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2456" y="5854615"/>
              <a:ext cx="2107008" cy="32159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5C7135-82C9-44B9-8444-773959B0097A}"/>
              </a:ext>
            </a:extLst>
          </p:cNvPr>
          <p:cNvGrpSpPr/>
          <p:nvPr/>
        </p:nvGrpSpPr>
        <p:grpSpPr>
          <a:xfrm>
            <a:off x="5444490" y="780298"/>
            <a:ext cx="6457950" cy="5542096"/>
            <a:chOff x="5444490" y="780298"/>
            <a:chExt cx="6457950" cy="55420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254AC90-6A60-44F0-A64D-9A2A5C0B8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4490" y="780298"/>
              <a:ext cx="6457950" cy="470535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9A56DE2-CC3E-4C38-B2E2-6B6F734E7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2343" y="5517732"/>
              <a:ext cx="2943367" cy="8046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247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4A7054-41D7-4A1E-AFB2-70094A8A2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050" y="148338"/>
            <a:ext cx="10182422" cy="663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02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416EAF-791F-4700-856D-17974F93D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863" y="48127"/>
            <a:ext cx="10184481" cy="679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89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D5BB8A-9BDD-4874-A90B-1A2BD42CE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251" y="118048"/>
            <a:ext cx="8754156" cy="6621903"/>
          </a:xfrm>
          <a:prstGeom prst="rect">
            <a:avLst/>
          </a:prstGeom>
        </p:spPr>
      </p:pic>
      <p:pic>
        <p:nvPicPr>
          <p:cNvPr id="6" name="Picture 2" descr="Incompressible Fluid | Engineering Expert Witness Blog">
            <a:extLst>
              <a:ext uri="{FF2B5EF4-FFF2-40B4-BE49-F238E27FC236}">
                <a16:creationId xmlns:a16="http://schemas.microsoft.com/office/drawing/2014/main" id="{A8B2A03E-AE62-4C07-987E-663BA2806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8" y="1338943"/>
            <a:ext cx="3660784" cy="273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867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0830" y="642756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8009FE-153C-4C44-9104-43825FCE6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081" y="173352"/>
            <a:ext cx="10311837" cy="643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58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302FE2-4C23-4AAE-9015-D97CA40FE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79" y="258915"/>
            <a:ext cx="10739276" cy="633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5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0DBF6-5BE0-4AF9-92ED-985FDAF55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329" y="185711"/>
            <a:ext cx="9771197" cy="41379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2A57B6-2084-46F3-8C1D-E2157C2DD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680" y="5415311"/>
            <a:ext cx="9711846" cy="128975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A4FF2EA-5FCC-4255-93BF-AF2E1FCA5CC5}"/>
              </a:ext>
            </a:extLst>
          </p:cNvPr>
          <p:cNvSpPr/>
          <p:nvPr/>
        </p:nvSpPr>
        <p:spPr>
          <a:xfrm>
            <a:off x="1026567" y="4475652"/>
            <a:ext cx="10138866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https://en.wikipedia.org/wiki/Millennium_Prize_Problems</a:t>
            </a:r>
            <a:endParaRPr lang="fa-IR" u="sng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hlinkClick r:id="rId5"/>
              </a:rPr>
              <a:t>http://theconversation.com/millennium-prize-the-navier-stokes-existence-and-uniqueness-problem-4244</a:t>
            </a:r>
            <a:r>
              <a:rPr lang="en-US" dirty="0"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49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7E9028-D806-4EB1-8433-BE584F73B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84" y="369661"/>
            <a:ext cx="10666141" cy="616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50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36776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E3400-8FF6-472D-9BDA-7F3C65738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37" y="191553"/>
            <a:ext cx="11590664" cy="642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9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نتیجه تصویری برای system surronding fluid mechanics">
            <a:extLst>
              <a:ext uri="{FF2B5EF4-FFF2-40B4-BE49-F238E27FC236}">
                <a16:creationId xmlns:a16="http://schemas.microsoft.com/office/drawing/2014/main" id="{4FF714C9-CAB7-48D9-A0EF-9163C896A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48" y="377572"/>
            <a:ext cx="2893984" cy="254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3498D8-AB4C-4133-ADE6-000482358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1" y="3118284"/>
            <a:ext cx="3554430" cy="3466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DEA73D-D8D5-4F6C-9A4D-A317AF93D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493" y="489867"/>
            <a:ext cx="5799086" cy="564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4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1147F3-FF09-4619-B950-354BA225A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25" y="246714"/>
            <a:ext cx="10744350" cy="636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28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693559-1089-4544-A39E-84B2C70C5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852" y="2417105"/>
            <a:ext cx="6422084" cy="15314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8A13FA-943B-4552-9B71-4A2DE237D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852" y="134488"/>
            <a:ext cx="6172200" cy="2171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9058BA-08C8-4F43-8CF2-10CB370F3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415" y="176450"/>
            <a:ext cx="4729137" cy="38992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567116-BECD-4254-A6CE-829B7EA96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95" y="4170317"/>
            <a:ext cx="10404210" cy="25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71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AF5EA-6F5C-46A0-B9D2-A006CF0CE186}"/>
              </a:ext>
            </a:extLst>
          </p:cNvPr>
          <p:cNvPicPr/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489285" y="144380"/>
            <a:ext cx="7427495" cy="67136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CDE168-E666-45AA-AF4B-86E2EEE13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565" y="361663"/>
            <a:ext cx="3486150" cy="1943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95B85D-0D11-4B27-9E12-59D40E059B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680" y="2833377"/>
            <a:ext cx="3634760" cy="292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 will be worth-it in the end | Hd galaxy wallpaper, Galaxy ...">
            <a:extLst>
              <a:ext uri="{FF2B5EF4-FFF2-40B4-BE49-F238E27FC236}">
                <a16:creationId xmlns:a16="http://schemas.microsoft.com/office/drawing/2014/main" id="{1CF4AF3E-1518-4A17-841B-83795792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C6C71B-CEA8-4EAF-8C29-948E0191D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06" y="159603"/>
            <a:ext cx="10634954" cy="660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0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0DDF4C47-A9D1-430F-B540-945371147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1C9CBAA-496E-4662-9B58-21BEC9E04F68}"/>
              </a:ext>
            </a:extLst>
          </p:cNvPr>
          <p:cNvGrpSpPr/>
          <p:nvPr/>
        </p:nvGrpSpPr>
        <p:grpSpPr>
          <a:xfrm>
            <a:off x="658597" y="535956"/>
            <a:ext cx="3200988" cy="5786088"/>
            <a:chOff x="586727" y="535956"/>
            <a:chExt cx="3200988" cy="57860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7D087F-97FA-4462-BAB0-76B47FF7F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32" y="535956"/>
              <a:ext cx="2259456" cy="257110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D49B58A-6318-48CC-808E-24164190B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727" y="3429000"/>
              <a:ext cx="3200988" cy="289304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B236F83-2C48-45DC-98CA-6A302E150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8415" y="409424"/>
            <a:ext cx="7164988" cy="591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01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19EF20-34C7-46FE-B706-8D3D9003BB25}"/>
              </a:ext>
            </a:extLst>
          </p:cNvPr>
          <p:cNvGrpSpPr/>
          <p:nvPr/>
        </p:nvGrpSpPr>
        <p:grpSpPr>
          <a:xfrm>
            <a:off x="742382" y="1452508"/>
            <a:ext cx="2783839" cy="2956318"/>
            <a:chOff x="502749" y="1500650"/>
            <a:chExt cx="2783839" cy="2956318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34BE2848-1840-4F38-9985-3BD691CA66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420" y="1500650"/>
              <a:ext cx="2095500" cy="2543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8306940-2AF0-4B51-9B28-93A26D66070C}"/>
                </a:ext>
              </a:extLst>
            </p:cNvPr>
            <p:cNvSpPr/>
            <p:nvPr/>
          </p:nvSpPr>
          <p:spPr>
            <a:xfrm>
              <a:off x="502749" y="4087636"/>
              <a:ext cx="2783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Brook Taylor (1685-1731)</a:t>
              </a:r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B11884B-9139-4A25-BC81-1C80EDB7F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085" y="202565"/>
            <a:ext cx="6965533" cy="588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83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B0B2F-3F60-4E63-B05A-986DC461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" y="4099560"/>
            <a:ext cx="4819650" cy="2190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168C464-62B2-47B1-9027-F2C8B1A2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931" y="264558"/>
            <a:ext cx="6745008" cy="61740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9F2BAC-27FB-4882-A654-7A104907F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" y="537150"/>
            <a:ext cx="5731092" cy="347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8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177731-36FD-4542-9A81-4C51C8B3B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14" y="202565"/>
            <a:ext cx="10996218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65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D051A4-BFA9-482E-97D1-885AC5155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62" y="3759285"/>
            <a:ext cx="5512845" cy="27112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9790A3-4070-46F8-A1BC-15228B8CC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09" y="641361"/>
            <a:ext cx="4819974" cy="27112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79D661-A603-4331-AAC3-25C9018C3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661" y="218063"/>
            <a:ext cx="5705281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72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8A0B44-2340-49F0-AA67-1DAB49B89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929" y="106254"/>
            <a:ext cx="9555616" cy="656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4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3682</TotalTime>
  <Words>79</Words>
  <Application>Microsoft Office PowerPoint</Application>
  <PresentationFormat>Widescreen</PresentationFormat>
  <Paragraphs>33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B Nazanin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183</cp:revision>
  <cp:lastPrinted>2020-03-04T16:57:11Z</cp:lastPrinted>
  <dcterms:created xsi:type="dcterms:W3CDTF">2020-03-03T09:30:57Z</dcterms:created>
  <dcterms:modified xsi:type="dcterms:W3CDTF">2021-04-19T15:37:38Z</dcterms:modified>
</cp:coreProperties>
</file>