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6"/>
  </p:notesMasterIdLst>
  <p:sldIdLst>
    <p:sldId id="256" r:id="rId2"/>
    <p:sldId id="358" r:id="rId3"/>
    <p:sldId id="359" r:id="rId4"/>
    <p:sldId id="361" r:id="rId5"/>
    <p:sldId id="362" r:id="rId6"/>
    <p:sldId id="363" r:id="rId7"/>
    <p:sldId id="364" r:id="rId8"/>
    <p:sldId id="365" r:id="rId9"/>
    <p:sldId id="366" r:id="rId10"/>
    <p:sldId id="367" r:id="rId11"/>
    <p:sldId id="368" r:id="rId12"/>
    <p:sldId id="369" r:id="rId13"/>
    <p:sldId id="370" r:id="rId14"/>
    <p:sldId id="371" r:id="rId15"/>
    <p:sldId id="372" r:id="rId16"/>
    <p:sldId id="373" r:id="rId17"/>
    <p:sldId id="374" r:id="rId18"/>
    <p:sldId id="375" r:id="rId19"/>
    <p:sldId id="376" r:id="rId20"/>
    <p:sldId id="377" r:id="rId21"/>
    <p:sldId id="378" r:id="rId22"/>
    <p:sldId id="379" r:id="rId23"/>
    <p:sldId id="380" r:id="rId24"/>
    <p:sldId id="282" r:id="rId25"/>
  </p:sldIdLst>
  <p:sldSz cx="12192000" cy="6858000"/>
  <p:notesSz cx="7315200" cy="9601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3" autoAdjust="0"/>
    <p:restoredTop sz="94660"/>
  </p:normalViewPr>
  <p:slideViewPr>
    <p:cSldViewPr snapToGrid="0">
      <p:cViewPr varScale="1">
        <p:scale>
          <a:sx n="61" d="100"/>
          <a:sy n="61" d="100"/>
        </p:scale>
        <p:origin x="78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61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7935E221-91A7-4BBE-9A0E-C571B92DBE6B}" type="datetimeFigureOut">
              <a:rPr lang="en-US" smtClean="0"/>
              <a:t>3/31/2021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C7024FBD-1A93-4C9B-AA79-BF2D26BE6F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0013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AD334-13B5-4DFC-A23F-B62E042A78BE}" type="datetime1">
              <a:rPr lang="en-US" smtClean="0"/>
              <a:t>3/31/2021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0764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3D618-F6F2-49B5-934B-12B6A17551A8}" type="datetime1">
              <a:rPr lang="en-US" smtClean="0"/>
              <a:t>3/31/2021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3453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E5151-1677-442F-9A29-4241B96991D1}" type="datetime1">
              <a:rPr lang="en-US" smtClean="0"/>
              <a:t>3/31/2021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8414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00D4A-C1BB-4DBE-BF91-43F3F2D53D7E}" type="datetime1">
              <a:rPr lang="en-US" smtClean="0"/>
              <a:t>3/31/2021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424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14CBE-0960-4E27-B684-DDBA3AEE2575}" type="datetime1">
              <a:rPr lang="en-US" smtClean="0"/>
              <a:t>3/31/2021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488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02F9B-BD6C-43B4-BA04-0914EAD34256}" type="datetime1">
              <a:rPr lang="en-US" smtClean="0"/>
              <a:t>3/31/2021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865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AFF36-3236-4FC1-B55F-FAFA820431C2}" type="datetime1">
              <a:rPr lang="en-US" smtClean="0"/>
              <a:t>3/31/2021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859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86047-E0C3-44A1-B57A-56430BAD3E6A}" type="datetime1">
              <a:rPr lang="en-US" smtClean="0"/>
              <a:t>3/31/2021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7794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A6BAE-2335-44CE-9E5F-690C4CC0B863}" type="datetime1">
              <a:rPr lang="en-US" smtClean="0"/>
              <a:t>3/31/2021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526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6B7E6-69A7-45DC-986B-045255D817F0}" type="datetime1">
              <a:rPr lang="en-US" smtClean="0"/>
              <a:t>3/31/2021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559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AAF17-E5F1-4D1D-829B-1863166D0046}" type="datetime1">
              <a:rPr lang="en-US" smtClean="0"/>
              <a:t>3/31/2021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778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A709A-68BE-4CAA-A9E9-E9E41FCA7FED}" type="datetime1">
              <a:rPr lang="en-US" smtClean="0"/>
              <a:t>3/31/2021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5427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0"/>
                <a:lumOff val="100000"/>
              </a:schemeClr>
            </a:gs>
            <a:gs pos="35000">
              <a:schemeClr val="accent2">
                <a:lumMod val="0"/>
                <a:lumOff val="100000"/>
              </a:schemeClr>
            </a:gs>
            <a:gs pos="100000">
              <a:schemeClr val="accent2">
                <a:lumMod val="10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593D9-4DBA-4BDF-A9FD-4A74D74593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29039"/>
            <a:ext cx="9144000" cy="1542321"/>
          </a:xfrm>
        </p:spPr>
        <p:txBody>
          <a:bodyPr>
            <a:normAutofit/>
          </a:bodyPr>
          <a:lstStyle/>
          <a:p>
            <a:r>
              <a:rPr lang="fa-IR" sz="5400" dirty="0">
                <a:cs typeface="B Titr" panose="00000700000000000000" pitchFamily="2" charset="-78"/>
              </a:rPr>
              <a:t>مکانیک سیالات پیشرفته</a:t>
            </a:r>
            <a:endParaRPr lang="en-US" sz="5400" dirty="0">
              <a:cs typeface="B Titr" panose="00000700000000000000" pitchFamily="2" charset="-78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7F67D8-14BA-4D5C-A6EA-C54E863D19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8581" y="3061428"/>
            <a:ext cx="9144000" cy="3465642"/>
          </a:xfrm>
        </p:spPr>
        <p:txBody>
          <a:bodyPr>
            <a:normAutofit fontScale="92500" lnSpcReduction="10000"/>
          </a:bodyPr>
          <a:lstStyle/>
          <a:p>
            <a:r>
              <a:rPr lang="fa-IR" dirty="0">
                <a:cs typeface="B Titr" panose="00000700000000000000" pitchFamily="2" charset="-78"/>
              </a:rPr>
              <a:t>دانشگاه صنعتی شاهرود</a:t>
            </a:r>
          </a:p>
          <a:p>
            <a:r>
              <a:rPr lang="fa-IR" dirty="0">
                <a:cs typeface="B Titr" panose="00000700000000000000" pitchFamily="2" charset="-78"/>
              </a:rPr>
              <a:t>دانشکده مهندسی مکانیک</a:t>
            </a:r>
          </a:p>
          <a:p>
            <a:endParaRPr lang="fa-IR" dirty="0">
              <a:cs typeface="B Titr" panose="00000700000000000000" pitchFamily="2" charset="-78"/>
            </a:endParaRPr>
          </a:p>
          <a:p>
            <a:r>
              <a:rPr lang="fa-IR" sz="3200" dirty="0">
                <a:cs typeface="B Titr" panose="00000700000000000000" pitchFamily="2" charset="-78"/>
              </a:rPr>
              <a:t>بخش اول از مباحث فصل دوم:</a:t>
            </a:r>
          </a:p>
          <a:p>
            <a:r>
              <a:rPr lang="fa-IR" sz="3200" dirty="0">
                <a:cs typeface="B Titr" panose="00000700000000000000" pitchFamily="2" charset="-78"/>
              </a:rPr>
              <a:t>معادلات بقا در مکانیک سیالات</a:t>
            </a:r>
          </a:p>
          <a:p>
            <a:endParaRPr lang="fa-IR" sz="3200" dirty="0">
              <a:cs typeface="B Titr" panose="00000700000000000000" pitchFamily="2" charset="-78"/>
            </a:endParaRPr>
          </a:p>
          <a:p>
            <a:r>
              <a:rPr lang="fa-IR" dirty="0">
                <a:cs typeface="B Titr" panose="00000700000000000000" pitchFamily="2" charset="-78"/>
              </a:rPr>
              <a:t>کلاس درس دکتر نوروزی</a:t>
            </a:r>
          </a:p>
          <a:p>
            <a:r>
              <a:rPr lang="fa-IR">
                <a:cs typeface="B Titr" panose="00000700000000000000" pitchFamily="2" charset="-78"/>
              </a:rPr>
              <a:t>فروردین 1400</a:t>
            </a:r>
            <a:endParaRPr lang="en-US" dirty="0">
              <a:cs typeface="B Titr" panose="00000700000000000000" pitchFamily="2" charset="-78"/>
            </a:endParaRPr>
          </a:p>
        </p:txBody>
      </p:sp>
      <p:pic>
        <p:nvPicPr>
          <p:cNvPr id="18436" name="Picture 4" descr="نتیجه تصویری برای لوگو دانشگاه صنعتی شاهرود">
            <a:extLst>
              <a:ext uri="{FF2B5EF4-FFF2-40B4-BE49-F238E27FC236}">
                <a16:creationId xmlns:a16="http://schemas.microsoft.com/office/drawing/2014/main" id="{66DAB097-6C63-4843-A29B-BE88906534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8912" y="596999"/>
            <a:ext cx="2627338" cy="1966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نتیجه تصویری برای Viscous fluid flow Frank M white book cover">
            <a:extLst>
              <a:ext uri="{FF2B5EF4-FFF2-40B4-BE49-F238E27FC236}">
                <a16:creationId xmlns:a16="http://schemas.microsoft.com/office/drawing/2014/main" id="{41DACBE2-FEEF-41BB-9D6A-D92A07ADBF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693" y="330930"/>
            <a:ext cx="2149343" cy="3219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19751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10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8A0B44-2340-49F0-AA67-1DAB49B892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7929" y="106254"/>
            <a:ext cx="9555616" cy="656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547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11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1CCEF1A-B523-4649-AC53-231CD8D00C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9167" y="112965"/>
            <a:ext cx="9993665" cy="6745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5481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12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AA3904B-C81F-4F89-85F2-7D4F50356792}"/>
              </a:ext>
            </a:extLst>
          </p:cNvPr>
          <p:cNvGrpSpPr/>
          <p:nvPr/>
        </p:nvGrpSpPr>
        <p:grpSpPr>
          <a:xfrm>
            <a:off x="413083" y="1003385"/>
            <a:ext cx="4575676" cy="5172826"/>
            <a:chOff x="413083" y="1003385"/>
            <a:chExt cx="4575676" cy="517282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CAB3CC39-5086-48AD-AA3A-C3F42E85E1C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3083" y="1003385"/>
              <a:ext cx="4575676" cy="4418848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B9DF0674-ED85-4E14-ADF4-1C6388A88C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2456" y="5854615"/>
              <a:ext cx="2107008" cy="321596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25C7135-82C9-44B9-8444-773959B0097A}"/>
              </a:ext>
            </a:extLst>
          </p:cNvPr>
          <p:cNvGrpSpPr/>
          <p:nvPr/>
        </p:nvGrpSpPr>
        <p:grpSpPr>
          <a:xfrm>
            <a:off x="5444490" y="780298"/>
            <a:ext cx="6457950" cy="5542096"/>
            <a:chOff x="5444490" y="780298"/>
            <a:chExt cx="6457950" cy="5542096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B254AC90-6A60-44F0-A64D-9A2A5C0B8AB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444490" y="780298"/>
              <a:ext cx="6457950" cy="4705350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9A56DE2-CC3E-4C38-B2E2-6B6F734E731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42343" y="5517732"/>
              <a:ext cx="2943367" cy="8046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682474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13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24A7054-41D7-4A1E-AFB2-70094A8A27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050" y="148338"/>
            <a:ext cx="10182422" cy="6635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0022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14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F416EAF-791F-4700-856D-17974F93DA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863" y="48127"/>
            <a:ext cx="10184481" cy="679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8891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15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1026" name="Picture 2" descr="نتیجه تصویری برای compressible flow">
            <a:extLst>
              <a:ext uri="{FF2B5EF4-FFF2-40B4-BE49-F238E27FC236}">
                <a16:creationId xmlns:a16="http://schemas.microsoft.com/office/drawing/2014/main" id="{B91C3F97-2065-41BE-BA6A-DEE70D2F5D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263" y="360946"/>
            <a:ext cx="3769895" cy="2744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نتیجه تصویری برای compressible flow">
            <a:extLst>
              <a:ext uri="{FF2B5EF4-FFF2-40B4-BE49-F238E27FC236}">
                <a16:creationId xmlns:a16="http://schemas.microsoft.com/office/drawing/2014/main" id="{9B6C51F0-7108-428B-A665-2B49DFD290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692" y="3340018"/>
            <a:ext cx="3157036" cy="3157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18222F-F4C5-41F1-B86D-B54351F147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6038" y="202565"/>
            <a:ext cx="7144699" cy="5929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8673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16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4AB870E-1356-48AB-9684-15C0CE8D0A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2464" y="0"/>
            <a:ext cx="95070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2641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50830" y="642756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17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563A60F-5294-43EA-82E3-372EC2E059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020" y="-9707"/>
            <a:ext cx="10809281" cy="6802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2586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342124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18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50745C1-8697-4A77-8599-DFB77C7CFA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485" y="147632"/>
            <a:ext cx="11109030" cy="6559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754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342124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19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440C7C3-4495-4FE3-86CF-7B753D2E5D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6143" y="150751"/>
            <a:ext cx="8898391" cy="6572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7562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2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92A5D84-6D0F-4DDA-B9BE-3D2F75B1FF50}"/>
              </a:ext>
            </a:extLst>
          </p:cNvPr>
          <p:cNvGrpSpPr/>
          <p:nvPr/>
        </p:nvGrpSpPr>
        <p:grpSpPr>
          <a:xfrm>
            <a:off x="958862" y="277913"/>
            <a:ext cx="2560462" cy="3201962"/>
            <a:chOff x="1105065" y="391799"/>
            <a:chExt cx="2560462" cy="3201962"/>
          </a:xfrm>
        </p:grpSpPr>
        <p:pic>
          <p:nvPicPr>
            <p:cNvPr id="2050" name="Picture 2">
              <a:extLst>
                <a:ext uri="{FF2B5EF4-FFF2-40B4-BE49-F238E27FC236}">
                  <a16:creationId xmlns:a16="http://schemas.microsoft.com/office/drawing/2014/main" id="{AEA4B799-F7D5-4757-8320-305E3B065A8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2814" y="391799"/>
              <a:ext cx="2276510" cy="25574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6CD669B-7076-4708-BEA8-8C820373F0B2}"/>
                </a:ext>
              </a:extLst>
            </p:cNvPr>
            <p:cNvSpPr/>
            <p:nvPr/>
          </p:nvSpPr>
          <p:spPr>
            <a:xfrm>
              <a:off x="1105065" y="2947430"/>
              <a:ext cx="256046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solidFill>
                    <a:srgbClr val="222222"/>
                  </a:solidFill>
                  <a:latin typeface="Arial" panose="020B0604020202020204" pitchFamily="34" charset="0"/>
                </a:rPr>
                <a:t>Joseph Luis Lagrange (1736–1813)</a:t>
              </a:r>
              <a:endParaRPr lang="en-US" dirty="0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79909F2-3DBD-45C8-9898-D5676B7CC09A}"/>
              </a:ext>
            </a:extLst>
          </p:cNvPr>
          <p:cNvGrpSpPr/>
          <p:nvPr/>
        </p:nvGrpSpPr>
        <p:grpSpPr>
          <a:xfrm>
            <a:off x="562336" y="3725608"/>
            <a:ext cx="3239744" cy="2929827"/>
            <a:chOff x="761197" y="3683648"/>
            <a:chExt cx="3239744" cy="2929827"/>
          </a:xfrm>
        </p:grpSpPr>
        <p:pic>
          <p:nvPicPr>
            <p:cNvPr id="2052" name="Picture 4" descr="نتیجه تصویری برای LEONARD eULER">
              <a:extLst>
                <a:ext uri="{FF2B5EF4-FFF2-40B4-BE49-F238E27FC236}">
                  <a16:creationId xmlns:a16="http://schemas.microsoft.com/office/drawing/2014/main" id="{FFC0E27E-E385-4394-9A2C-17D57526F74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2814" y="3683648"/>
              <a:ext cx="2276510" cy="22765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E5E90C8-8CAB-467F-A435-5D7061D34C21}"/>
                </a:ext>
              </a:extLst>
            </p:cNvPr>
            <p:cNvSpPr/>
            <p:nvPr/>
          </p:nvSpPr>
          <p:spPr>
            <a:xfrm>
              <a:off x="761197" y="5967144"/>
              <a:ext cx="32397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solidFill>
                    <a:srgbClr val="222222"/>
                  </a:solidFill>
                  <a:latin typeface="Arial" panose="020B0604020202020204" pitchFamily="34" charset="0"/>
                </a:rPr>
                <a:t>Leonhard Euler</a:t>
              </a:r>
            </a:p>
            <a:p>
              <a:pPr algn="ctr"/>
              <a:r>
                <a:rPr lang="en-US" dirty="0">
                  <a:solidFill>
                    <a:srgbClr val="222222"/>
                  </a:solidFill>
                  <a:latin typeface="Arial" panose="020B0604020202020204" pitchFamily="34" charset="0"/>
                </a:rPr>
                <a:t> (1707–1783)</a:t>
              </a: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A61769A8-5835-4021-AFD4-FE81408903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4739" y="95350"/>
            <a:ext cx="7038142" cy="6377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860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342124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20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5BBE0C2-43C4-4572-935F-51A07042F3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444" y="246825"/>
            <a:ext cx="10899111" cy="6364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6206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342124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21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1693559-1089-4544-A39E-84B2C70C5C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8852" y="2417105"/>
            <a:ext cx="6422084" cy="15314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88A13FA-943B-4552-9B71-4A2DE237D6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8852" y="134488"/>
            <a:ext cx="6172200" cy="21717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B9058BA-08C8-4F43-8CF2-10CB370F39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415" y="176450"/>
            <a:ext cx="4729137" cy="389921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2567116-BECD-4254-A6CE-829B7EA96B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3895" y="4170317"/>
            <a:ext cx="10404210" cy="2504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0714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342124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22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9F25A77-14F2-4B07-852E-17F6624B7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9380" y="75822"/>
            <a:ext cx="5336381" cy="6706356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D49A9F37-114A-4A91-8248-763A3AC290C3}"/>
              </a:ext>
            </a:extLst>
          </p:cNvPr>
          <p:cNvGrpSpPr/>
          <p:nvPr/>
        </p:nvGrpSpPr>
        <p:grpSpPr>
          <a:xfrm>
            <a:off x="1196239" y="986417"/>
            <a:ext cx="2717742" cy="4411050"/>
            <a:chOff x="1196239" y="1312989"/>
            <a:chExt cx="2717742" cy="4411050"/>
          </a:xfrm>
        </p:grpSpPr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AE967589-F4D4-4FBB-8339-1FF43A28BF6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6239" y="1312989"/>
              <a:ext cx="2717742" cy="36936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30D26502-D543-4629-B001-A04971990019}"/>
                </a:ext>
              </a:extLst>
            </p:cNvPr>
            <p:cNvSpPr/>
            <p:nvPr/>
          </p:nvSpPr>
          <p:spPr>
            <a:xfrm>
              <a:off x="1635765" y="5077708"/>
              <a:ext cx="195021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Sir George Stokes</a:t>
              </a:r>
            </a:p>
            <a:p>
              <a:pPr algn="ctr"/>
              <a:r>
                <a:rPr lang="en-US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1819 –1903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944853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342124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23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6605901-7A45-4116-9141-B099F26163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3328" y="39295"/>
            <a:ext cx="9791436" cy="6667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9431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نتیجه تصویری برای thank you end of presentation">
            <a:extLst>
              <a:ext uri="{FF2B5EF4-FFF2-40B4-BE49-F238E27FC236}">
                <a16:creationId xmlns:a16="http://schemas.microsoft.com/office/drawing/2014/main" id="{73B5C3BA-2D1D-4309-8F66-084127A3D4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223" y="810985"/>
            <a:ext cx="9817554" cy="5236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997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3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3074" name="Picture 2" descr="نتیجه تصویری برای system surronding fluid mechanics">
            <a:extLst>
              <a:ext uri="{FF2B5EF4-FFF2-40B4-BE49-F238E27FC236}">
                <a16:creationId xmlns:a16="http://schemas.microsoft.com/office/drawing/2014/main" id="{4FF714C9-CAB7-48D9-A0EF-9163C896A2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1348" y="377572"/>
            <a:ext cx="2893984" cy="2542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C3498D8-AB4C-4133-ADE6-000482358C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421" y="3118284"/>
            <a:ext cx="3554430" cy="346688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DEA73D-D8D5-4F6C-9A4D-A317AF93D7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4493" y="489867"/>
            <a:ext cx="5799086" cy="5647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7647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4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2C6C71B-CEA8-4EAF-8C29-948E0191D1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206" y="159603"/>
            <a:ext cx="10634954" cy="6608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3209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id="{0DDF4C47-A9D1-430F-B540-945371147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5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1C9CBAA-496E-4662-9B58-21BEC9E04F68}"/>
              </a:ext>
            </a:extLst>
          </p:cNvPr>
          <p:cNvGrpSpPr/>
          <p:nvPr/>
        </p:nvGrpSpPr>
        <p:grpSpPr>
          <a:xfrm>
            <a:off x="658597" y="535956"/>
            <a:ext cx="3200988" cy="5786088"/>
            <a:chOff x="586727" y="535956"/>
            <a:chExt cx="3200988" cy="5786088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CA7D087F-97FA-4462-BAB0-76B47FF7FB4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232" y="535956"/>
              <a:ext cx="2259456" cy="2571105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D49B58A-6318-48CC-808E-24164190BE9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6727" y="3429000"/>
              <a:ext cx="3200988" cy="2893044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5B236F83-2C48-45DC-98CA-6A302E150D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8415" y="409424"/>
            <a:ext cx="7164988" cy="5912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9017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6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819EF20-34C7-46FE-B706-8D3D9003BB25}"/>
              </a:ext>
            </a:extLst>
          </p:cNvPr>
          <p:cNvGrpSpPr/>
          <p:nvPr/>
        </p:nvGrpSpPr>
        <p:grpSpPr>
          <a:xfrm>
            <a:off x="742382" y="1452508"/>
            <a:ext cx="2783839" cy="2956318"/>
            <a:chOff x="502749" y="1500650"/>
            <a:chExt cx="2783839" cy="2956318"/>
          </a:xfrm>
        </p:grpSpPr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34BE2848-1840-4F38-9985-3BD691CA66B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1420" y="1500650"/>
              <a:ext cx="2095500" cy="2543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8306940-2AF0-4B51-9B28-93A26D66070C}"/>
                </a:ext>
              </a:extLst>
            </p:cNvPr>
            <p:cNvSpPr/>
            <p:nvPr/>
          </p:nvSpPr>
          <p:spPr>
            <a:xfrm>
              <a:off x="502749" y="4087636"/>
              <a:ext cx="27838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0000"/>
                  </a:solidFill>
                  <a:latin typeface="Arial" panose="020B0604020202020204" pitchFamily="34" charset="0"/>
                </a:rPr>
                <a:t>Brook Taylor (1685-1731)</a:t>
              </a:r>
              <a:endParaRPr lang="en-US" dirty="0"/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0B11884B-9139-4A25-BC81-1C80EDB7F5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4085" y="202565"/>
            <a:ext cx="6965533" cy="5887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6839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72872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7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DB0B2F-3F60-4E63-B05A-986DC46189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91" y="4099560"/>
            <a:ext cx="4819650" cy="219075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168C464-62B2-47B1-9027-F2C8B1A297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2931" y="264558"/>
            <a:ext cx="6745008" cy="617407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79F2BAC-27FB-4882-A654-7A104907F5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191" y="537150"/>
            <a:ext cx="5731092" cy="3477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0846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8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7177731-36FD-4542-9A81-4C51C8B3BA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814" y="202565"/>
            <a:ext cx="10996218" cy="645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3655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9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DD051A4-BFA9-482E-97D1-885AC51557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062" y="3759285"/>
            <a:ext cx="5512845" cy="271123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79790A3-4070-46F8-A1BC-15228B8CC7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09" y="641361"/>
            <a:ext cx="4819974" cy="271123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179D661-A603-4331-AAC3-25C9018C3F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2661" y="218063"/>
            <a:ext cx="5705281" cy="645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3721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3401</TotalTime>
  <Words>72</Words>
  <Application>Microsoft Office PowerPoint</Application>
  <PresentationFormat>Widescreen</PresentationFormat>
  <Paragraphs>37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Arial</vt:lpstr>
      <vt:lpstr>Calibri</vt:lpstr>
      <vt:lpstr>Calibri Light</vt:lpstr>
      <vt:lpstr>Times New Roman</vt:lpstr>
      <vt:lpstr>Office Theme</vt:lpstr>
      <vt:lpstr>مکانیک سیالات پیشرفته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مکانیک سیالات 2</dc:title>
  <dc:creator>-</dc:creator>
  <cp:lastModifiedBy>Mahmood Norouzi</cp:lastModifiedBy>
  <cp:revision>165</cp:revision>
  <cp:lastPrinted>2020-03-04T16:57:11Z</cp:lastPrinted>
  <dcterms:created xsi:type="dcterms:W3CDTF">2020-03-03T09:30:57Z</dcterms:created>
  <dcterms:modified xsi:type="dcterms:W3CDTF">2021-03-31T19:24:26Z</dcterms:modified>
</cp:coreProperties>
</file>